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sldIdLst>
    <p:sldId id="256" r:id="rId2"/>
    <p:sldId id="266" r:id="rId3"/>
    <p:sldId id="257" r:id="rId4"/>
    <p:sldId id="271" r:id="rId5"/>
    <p:sldId id="277" r:id="rId6"/>
    <p:sldId id="258" r:id="rId7"/>
    <p:sldId id="259" r:id="rId8"/>
    <p:sldId id="260" r:id="rId9"/>
    <p:sldId id="261" r:id="rId10"/>
    <p:sldId id="265" r:id="rId11"/>
    <p:sldId id="262" r:id="rId12"/>
    <p:sldId id="270" r:id="rId13"/>
    <p:sldId id="279" r:id="rId14"/>
    <p:sldId id="263" r:id="rId15"/>
    <p:sldId id="267" r:id="rId16"/>
    <p:sldId id="268" r:id="rId17"/>
    <p:sldId id="269" r:id="rId18"/>
    <p:sldId id="273" r:id="rId19"/>
    <p:sldId id="275" r:id="rId20"/>
    <p:sldId id="264" r:id="rId21"/>
    <p:sldId id="278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6A2"/>
    <a:srgbClr val="FF644D"/>
    <a:srgbClr val="DBDADC"/>
    <a:srgbClr val="E0E3E9"/>
    <a:srgbClr val="E1E2E6"/>
    <a:srgbClr val="F5F4F7"/>
    <a:srgbClr val="D9D9D9"/>
    <a:srgbClr val="C8C6C9"/>
    <a:srgbClr val="FF5E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77"/>
    <p:restoredTop sz="96208"/>
  </p:normalViewPr>
  <p:slideViewPr>
    <p:cSldViewPr snapToGrid="0" snapToObjects="1">
      <p:cViewPr varScale="1">
        <p:scale>
          <a:sx n="113" d="100"/>
          <a:sy n="113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DE577-2F9F-7543-96ED-29255C4C2BC1}" type="doc">
      <dgm:prSet loTypeId="urn:microsoft.com/office/officeart/2005/8/layout/radial1" loCatId="" qsTypeId="urn:microsoft.com/office/officeart/2005/8/quickstyle/3d7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47923250-B477-3A4F-BC59-CC4480591D05}">
      <dgm:prSet phldrT="[Text]"/>
      <dgm:spPr/>
      <dgm:t>
        <a:bodyPr/>
        <a:lstStyle/>
        <a:p>
          <a:r>
            <a:rPr lang="en-US" dirty="0"/>
            <a:t>YELP Restaurant Information</a:t>
          </a:r>
        </a:p>
      </dgm:t>
    </dgm:pt>
    <dgm:pt modelId="{B9E5439E-A7AA-2A49-A302-6A5787578DDD}" type="parTrans" cxnId="{BE11DC88-B5DF-3648-A1EF-E7FA6263ABE3}">
      <dgm:prSet/>
      <dgm:spPr/>
      <dgm:t>
        <a:bodyPr/>
        <a:lstStyle/>
        <a:p>
          <a:endParaRPr lang="en-US"/>
        </a:p>
      </dgm:t>
    </dgm:pt>
    <dgm:pt modelId="{E3FEDAA2-2D49-A643-9377-E59EC7BED4BC}" type="sibTrans" cxnId="{BE11DC88-B5DF-3648-A1EF-E7FA6263ABE3}">
      <dgm:prSet/>
      <dgm:spPr/>
      <dgm:t>
        <a:bodyPr/>
        <a:lstStyle/>
        <a:p>
          <a:endParaRPr lang="en-US"/>
        </a:p>
      </dgm:t>
    </dgm:pt>
    <dgm:pt modelId="{2905479F-5DE2-2547-9103-AE95F55FA176}">
      <dgm:prSet phldrT="[Text]"/>
      <dgm:spPr/>
      <dgm:t>
        <a:bodyPr/>
        <a:lstStyle/>
        <a:p>
          <a:r>
            <a:rPr lang="en-US" dirty="0"/>
            <a:t>Dollars</a:t>
          </a:r>
        </a:p>
      </dgm:t>
    </dgm:pt>
    <dgm:pt modelId="{2A62B528-B1FC-2141-9191-367A2A4CE23F}" type="parTrans" cxnId="{C8EB7E62-3F2F-9942-9472-B9C527209AC9}">
      <dgm:prSet/>
      <dgm:spPr/>
      <dgm:t>
        <a:bodyPr/>
        <a:lstStyle/>
        <a:p>
          <a:endParaRPr lang="en-US" dirty="0"/>
        </a:p>
      </dgm:t>
    </dgm:pt>
    <dgm:pt modelId="{F73F78E8-B8A5-3642-9160-4A494C4B9419}" type="sibTrans" cxnId="{C8EB7E62-3F2F-9942-9472-B9C527209AC9}">
      <dgm:prSet/>
      <dgm:spPr/>
      <dgm:t>
        <a:bodyPr/>
        <a:lstStyle/>
        <a:p>
          <a:endParaRPr lang="en-US"/>
        </a:p>
      </dgm:t>
    </dgm:pt>
    <dgm:pt modelId="{FF766D5A-3819-A549-AF85-F2DEAC11FC22}">
      <dgm:prSet phldrT="[Text]"/>
      <dgm:spPr/>
      <dgm:t>
        <a:bodyPr/>
        <a:lstStyle/>
        <a:p>
          <a:r>
            <a:rPr lang="en-US" dirty="0"/>
            <a:t>Photos</a:t>
          </a:r>
        </a:p>
      </dgm:t>
    </dgm:pt>
    <dgm:pt modelId="{D6FAB539-A977-9B42-9DEA-C499872CEB80}" type="parTrans" cxnId="{D5D7B661-29AC-0A46-AC03-E3128E14F3EE}">
      <dgm:prSet/>
      <dgm:spPr/>
      <dgm:t>
        <a:bodyPr/>
        <a:lstStyle/>
        <a:p>
          <a:endParaRPr lang="en-US" dirty="0"/>
        </a:p>
      </dgm:t>
    </dgm:pt>
    <dgm:pt modelId="{FD2C6E9A-3120-394D-9AEF-1D040E23E351}" type="sibTrans" cxnId="{D5D7B661-29AC-0A46-AC03-E3128E14F3EE}">
      <dgm:prSet/>
      <dgm:spPr/>
      <dgm:t>
        <a:bodyPr/>
        <a:lstStyle/>
        <a:p>
          <a:endParaRPr lang="en-US"/>
        </a:p>
      </dgm:t>
    </dgm:pt>
    <dgm:pt modelId="{E9E2A92B-45B9-C443-8139-B5B12B1AFCA5}">
      <dgm:prSet phldrT="[Text]"/>
      <dgm:spPr/>
      <dgm:t>
        <a:bodyPr/>
        <a:lstStyle/>
        <a:p>
          <a:r>
            <a:rPr lang="en-US" dirty="0"/>
            <a:t>COVID Measures</a:t>
          </a:r>
        </a:p>
      </dgm:t>
    </dgm:pt>
    <dgm:pt modelId="{442E0EE5-1FB7-5349-A28C-78F758C64AD1}" type="parTrans" cxnId="{E409BD5E-7B0C-364F-93A6-E51C5B890BD7}">
      <dgm:prSet/>
      <dgm:spPr/>
      <dgm:t>
        <a:bodyPr/>
        <a:lstStyle/>
        <a:p>
          <a:endParaRPr lang="en-US" dirty="0"/>
        </a:p>
      </dgm:t>
    </dgm:pt>
    <dgm:pt modelId="{75C1ECFA-799A-224D-9E44-D8E6382F9359}" type="sibTrans" cxnId="{E409BD5E-7B0C-364F-93A6-E51C5B890BD7}">
      <dgm:prSet/>
      <dgm:spPr/>
      <dgm:t>
        <a:bodyPr/>
        <a:lstStyle/>
        <a:p>
          <a:endParaRPr lang="en-US"/>
        </a:p>
      </dgm:t>
    </dgm:pt>
    <dgm:pt modelId="{B1514DC3-9F74-084D-9954-58B2EA797B3E}" type="pres">
      <dgm:prSet presAssocID="{8A6DE577-2F9F-7543-96ED-29255C4C2BC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20A625-C713-FA4B-A861-EC6C3B947571}" type="pres">
      <dgm:prSet presAssocID="{47923250-B477-3A4F-BC59-CC4480591D05}" presName="centerShape" presStyleLbl="node0" presStyleIdx="0" presStyleCnt="1"/>
      <dgm:spPr/>
    </dgm:pt>
    <dgm:pt modelId="{91D6F3BF-60FE-AB44-899E-6A5C5D3151F3}" type="pres">
      <dgm:prSet presAssocID="{2A62B528-B1FC-2141-9191-367A2A4CE23F}" presName="Name9" presStyleLbl="parChTrans1D2" presStyleIdx="0" presStyleCnt="3"/>
      <dgm:spPr/>
    </dgm:pt>
    <dgm:pt modelId="{1BCD68ED-D9C8-F646-8398-AD9955EF4C81}" type="pres">
      <dgm:prSet presAssocID="{2A62B528-B1FC-2141-9191-367A2A4CE23F}" presName="connTx" presStyleLbl="parChTrans1D2" presStyleIdx="0" presStyleCnt="3"/>
      <dgm:spPr/>
    </dgm:pt>
    <dgm:pt modelId="{43CFDEEF-764A-6843-9A3D-1756C6439A38}" type="pres">
      <dgm:prSet presAssocID="{2905479F-5DE2-2547-9103-AE95F55FA176}" presName="node" presStyleLbl="node1" presStyleIdx="0" presStyleCnt="3">
        <dgm:presLayoutVars>
          <dgm:bulletEnabled val="1"/>
        </dgm:presLayoutVars>
      </dgm:prSet>
      <dgm:spPr/>
    </dgm:pt>
    <dgm:pt modelId="{798FE3AE-DCE6-ED46-A8FD-6BAA27932FD1}" type="pres">
      <dgm:prSet presAssocID="{D6FAB539-A977-9B42-9DEA-C499872CEB80}" presName="Name9" presStyleLbl="parChTrans1D2" presStyleIdx="1" presStyleCnt="3"/>
      <dgm:spPr/>
    </dgm:pt>
    <dgm:pt modelId="{1D88E297-DEB2-A047-93B5-5D5029F82A4F}" type="pres">
      <dgm:prSet presAssocID="{D6FAB539-A977-9B42-9DEA-C499872CEB80}" presName="connTx" presStyleLbl="parChTrans1D2" presStyleIdx="1" presStyleCnt="3"/>
      <dgm:spPr/>
    </dgm:pt>
    <dgm:pt modelId="{E897AA57-81A9-E741-AF1E-79D2D9C99D8A}" type="pres">
      <dgm:prSet presAssocID="{FF766D5A-3819-A549-AF85-F2DEAC11FC22}" presName="node" presStyleLbl="node1" presStyleIdx="1" presStyleCnt="3">
        <dgm:presLayoutVars>
          <dgm:bulletEnabled val="1"/>
        </dgm:presLayoutVars>
      </dgm:prSet>
      <dgm:spPr/>
    </dgm:pt>
    <dgm:pt modelId="{0E9F6FB6-0D69-9B4D-8C5D-74C844B81DAA}" type="pres">
      <dgm:prSet presAssocID="{442E0EE5-1FB7-5349-A28C-78F758C64AD1}" presName="Name9" presStyleLbl="parChTrans1D2" presStyleIdx="2" presStyleCnt="3"/>
      <dgm:spPr/>
    </dgm:pt>
    <dgm:pt modelId="{3A202E91-3D1E-D546-A64F-1F80ADA8A87F}" type="pres">
      <dgm:prSet presAssocID="{442E0EE5-1FB7-5349-A28C-78F758C64AD1}" presName="connTx" presStyleLbl="parChTrans1D2" presStyleIdx="2" presStyleCnt="3"/>
      <dgm:spPr/>
    </dgm:pt>
    <dgm:pt modelId="{DAE71A02-90DA-814C-8DD8-67D4F9B2271D}" type="pres">
      <dgm:prSet presAssocID="{E9E2A92B-45B9-C443-8139-B5B12B1AFCA5}" presName="node" presStyleLbl="node1" presStyleIdx="2" presStyleCnt="3">
        <dgm:presLayoutVars>
          <dgm:bulletEnabled val="1"/>
        </dgm:presLayoutVars>
      </dgm:prSet>
      <dgm:spPr/>
    </dgm:pt>
  </dgm:ptLst>
  <dgm:cxnLst>
    <dgm:cxn modelId="{0159C501-04DF-914B-B0E4-136F86748A36}" type="presOf" srcId="{2905479F-5DE2-2547-9103-AE95F55FA176}" destId="{43CFDEEF-764A-6843-9A3D-1756C6439A38}" srcOrd="0" destOrd="0" presId="urn:microsoft.com/office/officeart/2005/8/layout/radial1"/>
    <dgm:cxn modelId="{FD26D20C-6ECC-094C-A406-29378C6E7CF7}" type="presOf" srcId="{2A62B528-B1FC-2141-9191-367A2A4CE23F}" destId="{1BCD68ED-D9C8-F646-8398-AD9955EF4C81}" srcOrd="1" destOrd="0" presId="urn:microsoft.com/office/officeart/2005/8/layout/radial1"/>
    <dgm:cxn modelId="{D6B9242D-18A4-B642-823A-237A2043055C}" type="presOf" srcId="{442E0EE5-1FB7-5349-A28C-78F758C64AD1}" destId="{0E9F6FB6-0D69-9B4D-8C5D-74C844B81DAA}" srcOrd="0" destOrd="0" presId="urn:microsoft.com/office/officeart/2005/8/layout/radial1"/>
    <dgm:cxn modelId="{693CE531-5883-EC44-B855-D324B4944335}" type="presOf" srcId="{FF766D5A-3819-A549-AF85-F2DEAC11FC22}" destId="{E897AA57-81A9-E741-AF1E-79D2D9C99D8A}" srcOrd="0" destOrd="0" presId="urn:microsoft.com/office/officeart/2005/8/layout/radial1"/>
    <dgm:cxn modelId="{DF0C7737-81C6-8342-9A10-9ABCFABD5B42}" type="presOf" srcId="{E9E2A92B-45B9-C443-8139-B5B12B1AFCA5}" destId="{DAE71A02-90DA-814C-8DD8-67D4F9B2271D}" srcOrd="0" destOrd="0" presId="urn:microsoft.com/office/officeart/2005/8/layout/radial1"/>
    <dgm:cxn modelId="{48048A3D-B5BB-1142-9BAD-05D66F0FFFF5}" type="presOf" srcId="{2A62B528-B1FC-2141-9191-367A2A4CE23F}" destId="{91D6F3BF-60FE-AB44-899E-6A5C5D3151F3}" srcOrd="0" destOrd="0" presId="urn:microsoft.com/office/officeart/2005/8/layout/radial1"/>
    <dgm:cxn modelId="{46EC323F-9EBA-4A4A-AC97-37B29A84831C}" type="presOf" srcId="{8A6DE577-2F9F-7543-96ED-29255C4C2BC1}" destId="{B1514DC3-9F74-084D-9954-58B2EA797B3E}" srcOrd="0" destOrd="0" presId="urn:microsoft.com/office/officeart/2005/8/layout/radial1"/>
    <dgm:cxn modelId="{E409BD5E-7B0C-364F-93A6-E51C5B890BD7}" srcId="{47923250-B477-3A4F-BC59-CC4480591D05}" destId="{E9E2A92B-45B9-C443-8139-B5B12B1AFCA5}" srcOrd="2" destOrd="0" parTransId="{442E0EE5-1FB7-5349-A28C-78F758C64AD1}" sibTransId="{75C1ECFA-799A-224D-9E44-D8E6382F9359}"/>
    <dgm:cxn modelId="{D5D7B661-29AC-0A46-AC03-E3128E14F3EE}" srcId="{47923250-B477-3A4F-BC59-CC4480591D05}" destId="{FF766D5A-3819-A549-AF85-F2DEAC11FC22}" srcOrd="1" destOrd="0" parTransId="{D6FAB539-A977-9B42-9DEA-C499872CEB80}" sibTransId="{FD2C6E9A-3120-394D-9AEF-1D040E23E351}"/>
    <dgm:cxn modelId="{C8EB7E62-3F2F-9942-9472-B9C527209AC9}" srcId="{47923250-B477-3A4F-BC59-CC4480591D05}" destId="{2905479F-5DE2-2547-9103-AE95F55FA176}" srcOrd="0" destOrd="0" parTransId="{2A62B528-B1FC-2141-9191-367A2A4CE23F}" sibTransId="{F73F78E8-B8A5-3642-9160-4A494C4B9419}"/>
    <dgm:cxn modelId="{2187EA7F-086E-C34F-8903-2182E4BA881E}" type="presOf" srcId="{D6FAB539-A977-9B42-9DEA-C499872CEB80}" destId="{798FE3AE-DCE6-ED46-A8FD-6BAA27932FD1}" srcOrd="0" destOrd="0" presId="urn:microsoft.com/office/officeart/2005/8/layout/radial1"/>
    <dgm:cxn modelId="{BE11DC88-B5DF-3648-A1EF-E7FA6263ABE3}" srcId="{8A6DE577-2F9F-7543-96ED-29255C4C2BC1}" destId="{47923250-B477-3A4F-BC59-CC4480591D05}" srcOrd="0" destOrd="0" parTransId="{B9E5439E-A7AA-2A49-A302-6A5787578DDD}" sibTransId="{E3FEDAA2-2D49-A643-9377-E59EC7BED4BC}"/>
    <dgm:cxn modelId="{D47EC197-01DB-994B-BDF6-EBA7FDE2490F}" type="presOf" srcId="{47923250-B477-3A4F-BC59-CC4480591D05}" destId="{2020A625-C713-FA4B-A861-EC6C3B947571}" srcOrd="0" destOrd="0" presId="urn:microsoft.com/office/officeart/2005/8/layout/radial1"/>
    <dgm:cxn modelId="{133A88D5-3567-584F-84E8-216050A2C422}" type="presOf" srcId="{D6FAB539-A977-9B42-9DEA-C499872CEB80}" destId="{1D88E297-DEB2-A047-93B5-5D5029F82A4F}" srcOrd="1" destOrd="0" presId="urn:microsoft.com/office/officeart/2005/8/layout/radial1"/>
    <dgm:cxn modelId="{26528CF3-78C3-3045-9CA9-59E859E80CC6}" type="presOf" srcId="{442E0EE5-1FB7-5349-A28C-78F758C64AD1}" destId="{3A202E91-3D1E-D546-A64F-1F80ADA8A87F}" srcOrd="1" destOrd="0" presId="urn:microsoft.com/office/officeart/2005/8/layout/radial1"/>
    <dgm:cxn modelId="{DB0B86D2-CC08-4744-A961-F91B08B3721E}" type="presParOf" srcId="{B1514DC3-9F74-084D-9954-58B2EA797B3E}" destId="{2020A625-C713-FA4B-A861-EC6C3B947571}" srcOrd="0" destOrd="0" presId="urn:microsoft.com/office/officeart/2005/8/layout/radial1"/>
    <dgm:cxn modelId="{CC03B3D2-C054-5F4C-A00B-F91898CCF17D}" type="presParOf" srcId="{B1514DC3-9F74-084D-9954-58B2EA797B3E}" destId="{91D6F3BF-60FE-AB44-899E-6A5C5D3151F3}" srcOrd="1" destOrd="0" presId="urn:microsoft.com/office/officeart/2005/8/layout/radial1"/>
    <dgm:cxn modelId="{3AE45CA7-CC0A-5B47-9B75-612250030714}" type="presParOf" srcId="{91D6F3BF-60FE-AB44-899E-6A5C5D3151F3}" destId="{1BCD68ED-D9C8-F646-8398-AD9955EF4C81}" srcOrd="0" destOrd="0" presId="urn:microsoft.com/office/officeart/2005/8/layout/radial1"/>
    <dgm:cxn modelId="{D8A72545-C17D-1646-A58A-2619919B63CA}" type="presParOf" srcId="{B1514DC3-9F74-084D-9954-58B2EA797B3E}" destId="{43CFDEEF-764A-6843-9A3D-1756C6439A38}" srcOrd="2" destOrd="0" presId="urn:microsoft.com/office/officeart/2005/8/layout/radial1"/>
    <dgm:cxn modelId="{1A67FD7D-F70C-0646-A3D6-C0042C88DD9C}" type="presParOf" srcId="{B1514DC3-9F74-084D-9954-58B2EA797B3E}" destId="{798FE3AE-DCE6-ED46-A8FD-6BAA27932FD1}" srcOrd="3" destOrd="0" presId="urn:microsoft.com/office/officeart/2005/8/layout/radial1"/>
    <dgm:cxn modelId="{3E279CDC-F51D-DD45-9E00-8EB4B67E7836}" type="presParOf" srcId="{798FE3AE-DCE6-ED46-A8FD-6BAA27932FD1}" destId="{1D88E297-DEB2-A047-93B5-5D5029F82A4F}" srcOrd="0" destOrd="0" presId="urn:microsoft.com/office/officeart/2005/8/layout/radial1"/>
    <dgm:cxn modelId="{6127AC40-15C4-BF40-A04F-D966257501A3}" type="presParOf" srcId="{B1514DC3-9F74-084D-9954-58B2EA797B3E}" destId="{E897AA57-81A9-E741-AF1E-79D2D9C99D8A}" srcOrd="4" destOrd="0" presId="urn:microsoft.com/office/officeart/2005/8/layout/radial1"/>
    <dgm:cxn modelId="{6747C31C-4C4D-F74D-B049-A7C6FD01D12A}" type="presParOf" srcId="{B1514DC3-9F74-084D-9954-58B2EA797B3E}" destId="{0E9F6FB6-0D69-9B4D-8C5D-74C844B81DAA}" srcOrd="5" destOrd="0" presId="urn:microsoft.com/office/officeart/2005/8/layout/radial1"/>
    <dgm:cxn modelId="{613E1A91-0A45-5341-9291-CE4FDD295C73}" type="presParOf" srcId="{0E9F6FB6-0D69-9B4D-8C5D-74C844B81DAA}" destId="{3A202E91-3D1E-D546-A64F-1F80ADA8A87F}" srcOrd="0" destOrd="0" presId="urn:microsoft.com/office/officeart/2005/8/layout/radial1"/>
    <dgm:cxn modelId="{3C21E7B5-7276-B64C-B2E7-18B8B75D0EFF}" type="presParOf" srcId="{B1514DC3-9F74-084D-9954-58B2EA797B3E}" destId="{DAE71A02-90DA-814C-8DD8-67D4F9B2271D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4CB654-3E9A-D046-BD78-66F5DE3FF72E}" type="doc">
      <dgm:prSet loTypeId="urn:microsoft.com/office/officeart/2005/8/layout/radial1" loCatId="" qsTypeId="urn:microsoft.com/office/officeart/2005/8/quickstyle/3d7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1F34C690-1916-7D43-8DCE-05A926B097BA}">
      <dgm:prSet phldrT="[Text]"/>
      <dgm:spPr/>
      <dgm:t>
        <a:bodyPr/>
        <a:lstStyle/>
        <a:p>
          <a:r>
            <a:rPr lang="en-US" dirty="0"/>
            <a:t>YELP Restaurant Reviews</a:t>
          </a:r>
        </a:p>
      </dgm:t>
    </dgm:pt>
    <dgm:pt modelId="{F8382470-B62B-2940-8D01-81E40172D522}" type="parTrans" cxnId="{6B096D17-1412-4B4D-AAD8-6A9DC8227641}">
      <dgm:prSet/>
      <dgm:spPr/>
      <dgm:t>
        <a:bodyPr/>
        <a:lstStyle/>
        <a:p>
          <a:endParaRPr lang="en-US"/>
        </a:p>
      </dgm:t>
    </dgm:pt>
    <dgm:pt modelId="{DB126F96-26C3-AD48-B65E-FD15C34AA19D}" type="sibTrans" cxnId="{6B096D17-1412-4B4D-AAD8-6A9DC8227641}">
      <dgm:prSet/>
      <dgm:spPr/>
      <dgm:t>
        <a:bodyPr/>
        <a:lstStyle/>
        <a:p>
          <a:endParaRPr lang="en-US"/>
        </a:p>
      </dgm:t>
    </dgm:pt>
    <dgm:pt modelId="{F6567D18-BC2B-3C45-A84F-471DF10C7A51}">
      <dgm:prSet phldrT="[Text]"/>
      <dgm:spPr/>
      <dgm:t>
        <a:bodyPr/>
        <a:lstStyle/>
        <a:p>
          <a:r>
            <a:rPr lang="en-US" dirty="0"/>
            <a:t>Review</a:t>
          </a:r>
        </a:p>
      </dgm:t>
    </dgm:pt>
    <dgm:pt modelId="{4FDBD041-44CA-B642-AE0E-D5C89F9B1F7B}" type="parTrans" cxnId="{612C6969-990B-774B-9914-66AD5D2585AC}">
      <dgm:prSet/>
      <dgm:spPr/>
      <dgm:t>
        <a:bodyPr/>
        <a:lstStyle/>
        <a:p>
          <a:endParaRPr lang="en-US" dirty="0"/>
        </a:p>
      </dgm:t>
    </dgm:pt>
    <dgm:pt modelId="{66CCF6B8-90BA-8343-A3CB-0594DD90293B}" type="sibTrans" cxnId="{612C6969-990B-774B-9914-66AD5D2585AC}">
      <dgm:prSet/>
      <dgm:spPr/>
      <dgm:t>
        <a:bodyPr/>
        <a:lstStyle/>
        <a:p>
          <a:endParaRPr lang="en-US"/>
        </a:p>
      </dgm:t>
    </dgm:pt>
    <dgm:pt modelId="{392864D6-CA5A-E948-9517-179F2EEA24DC}">
      <dgm:prSet phldrT="[Text]"/>
      <dgm:spPr/>
      <dgm:t>
        <a:bodyPr/>
        <a:lstStyle/>
        <a:p>
          <a:r>
            <a:rPr lang="en-US" dirty="0"/>
            <a:t>Review Date</a:t>
          </a:r>
        </a:p>
      </dgm:t>
    </dgm:pt>
    <dgm:pt modelId="{420A07B9-FB4A-9A4A-AB32-A64EA0853F96}" type="parTrans" cxnId="{09939DE8-AEB2-E244-BA65-0CBCDBD0753A}">
      <dgm:prSet/>
      <dgm:spPr/>
      <dgm:t>
        <a:bodyPr/>
        <a:lstStyle/>
        <a:p>
          <a:endParaRPr lang="en-US" dirty="0"/>
        </a:p>
      </dgm:t>
    </dgm:pt>
    <dgm:pt modelId="{7F9792DF-E5C4-2B43-B7AF-BFC6B6CCC66A}" type="sibTrans" cxnId="{09939DE8-AEB2-E244-BA65-0CBCDBD0753A}">
      <dgm:prSet/>
      <dgm:spPr/>
      <dgm:t>
        <a:bodyPr/>
        <a:lstStyle/>
        <a:p>
          <a:endParaRPr lang="en-US"/>
        </a:p>
      </dgm:t>
    </dgm:pt>
    <dgm:pt modelId="{0AC7886D-EA5B-1347-9486-8D70C4F91E78}">
      <dgm:prSet phldrT="[Text]"/>
      <dgm:spPr/>
      <dgm:t>
        <a:bodyPr/>
        <a:lstStyle/>
        <a:p>
          <a:r>
            <a:rPr lang="en-US" dirty="0"/>
            <a:t>Restaurant Name</a:t>
          </a:r>
        </a:p>
      </dgm:t>
    </dgm:pt>
    <dgm:pt modelId="{95906548-3773-F74C-98EB-FA56E5A30D57}" type="parTrans" cxnId="{A5D193AF-2CB3-AA46-B571-D9689134434E}">
      <dgm:prSet/>
      <dgm:spPr/>
      <dgm:t>
        <a:bodyPr/>
        <a:lstStyle/>
        <a:p>
          <a:endParaRPr lang="en-US" dirty="0"/>
        </a:p>
      </dgm:t>
    </dgm:pt>
    <dgm:pt modelId="{005561B8-047B-D742-B39C-A701589EA445}" type="sibTrans" cxnId="{A5D193AF-2CB3-AA46-B571-D9689134434E}">
      <dgm:prSet/>
      <dgm:spPr/>
      <dgm:t>
        <a:bodyPr/>
        <a:lstStyle/>
        <a:p>
          <a:endParaRPr lang="en-US"/>
        </a:p>
      </dgm:t>
    </dgm:pt>
    <dgm:pt modelId="{852E4D7E-F97B-744C-B3F9-A2C3E54B3839}" type="pres">
      <dgm:prSet presAssocID="{014CB654-3E9A-D046-BD78-66F5DE3FF72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56FC534-2C29-5B41-908E-522DC7A9A9E9}" type="pres">
      <dgm:prSet presAssocID="{1F34C690-1916-7D43-8DCE-05A926B097BA}" presName="centerShape" presStyleLbl="node0" presStyleIdx="0" presStyleCnt="1"/>
      <dgm:spPr/>
    </dgm:pt>
    <dgm:pt modelId="{75188591-3779-6E4E-85A4-09CDCDC95655}" type="pres">
      <dgm:prSet presAssocID="{4FDBD041-44CA-B642-AE0E-D5C89F9B1F7B}" presName="Name9" presStyleLbl="parChTrans1D2" presStyleIdx="0" presStyleCnt="3"/>
      <dgm:spPr/>
    </dgm:pt>
    <dgm:pt modelId="{0B0C846D-2E39-DF4B-850C-818082C7318A}" type="pres">
      <dgm:prSet presAssocID="{4FDBD041-44CA-B642-AE0E-D5C89F9B1F7B}" presName="connTx" presStyleLbl="parChTrans1D2" presStyleIdx="0" presStyleCnt="3"/>
      <dgm:spPr/>
    </dgm:pt>
    <dgm:pt modelId="{0AFC27CE-FDE2-3F44-81F3-A1A675458254}" type="pres">
      <dgm:prSet presAssocID="{F6567D18-BC2B-3C45-A84F-471DF10C7A51}" presName="node" presStyleLbl="node1" presStyleIdx="0" presStyleCnt="3">
        <dgm:presLayoutVars>
          <dgm:bulletEnabled val="1"/>
        </dgm:presLayoutVars>
      </dgm:prSet>
      <dgm:spPr/>
    </dgm:pt>
    <dgm:pt modelId="{5B19C957-D81A-664D-B478-CB0C47A9A796}" type="pres">
      <dgm:prSet presAssocID="{420A07B9-FB4A-9A4A-AB32-A64EA0853F96}" presName="Name9" presStyleLbl="parChTrans1D2" presStyleIdx="1" presStyleCnt="3"/>
      <dgm:spPr/>
    </dgm:pt>
    <dgm:pt modelId="{E0919451-18BC-FD4C-8428-17623EA1DF31}" type="pres">
      <dgm:prSet presAssocID="{420A07B9-FB4A-9A4A-AB32-A64EA0853F96}" presName="connTx" presStyleLbl="parChTrans1D2" presStyleIdx="1" presStyleCnt="3"/>
      <dgm:spPr/>
    </dgm:pt>
    <dgm:pt modelId="{688C30FC-8880-F747-B1B4-71811D4A90C0}" type="pres">
      <dgm:prSet presAssocID="{392864D6-CA5A-E948-9517-179F2EEA24DC}" presName="node" presStyleLbl="node1" presStyleIdx="1" presStyleCnt="3">
        <dgm:presLayoutVars>
          <dgm:bulletEnabled val="1"/>
        </dgm:presLayoutVars>
      </dgm:prSet>
      <dgm:spPr/>
    </dgm:pt>
    <dgm:pt modelId="{7B93DCAD-AFAF-084E-972C-181ABF0812F2}" type="pres">
      <dgm:prSet presAssocID="{95906548-3773-F74C-98EB-FA56E5A30D57}" presName="Name9" presStyleLbl="parChTrans1D2" presStyleIdx="2" presStyleCnt="3"/>
      <dgm:spPr/>
    </dgm:pt>
    <dgm:pt modelId="{CD47D89D-FDAF-234F-B6E9-597B94B1790E}" type="pres">
      <dgm:prSet presAssocID="{95906548-3773-F74C-98EB-FA56E5A30D57}" presName="connTx" presStyleLbl="parChTrans1D2" presStyleIdx="2" presStyleCnt="3"/>
      <dgm:spPr/>
    </dgm:pt>
    <dgm:pt modelId="{383BF06D-F8BB-2949-83F1-B020F7CB025C}" type="pres">
      <dgm:prSet presAssocID="{0AC7886D-EA5B-1347-9486-8D70C4F91E78}" presName="node" presStyleLbl="node1" presStyleIdx="2" presStyleCnt="3">
        <dgm:presLayoutVars>
          <dgm:bulletEnabled val="1"/>
        </dgm:presLayoutVars>
      </dgm:prSet>
      <dgm:spPr/>
    </dgm:pt>
  </dgm:ptLst>
  <dgm:cxnLst>
    <dgm:cxn modelId="{6F163C15-5EBD-5045-9B43-3C85874DF022}" type="presOf" srcId="{4FDBD041-44CA-B642-AE0E-D5C89F9B1F7B}" destId="{75188591-3779-6E4E-85A4-09CDCDC95655}" srcOrd="0" destOrd="0" presId="urn:microsoft.com/office/officeart/2005/8/layout/radial1"/>
    <dgm:cxn modelId="{6B096D17-1412-4B4D-AAD8-6A9DC8227641}" srcId="{014CB654-3E9A-D046-BD78-66F5DE3FF72E}" destId="{1F34C690-1916-7D43-8DCE-05A926B097BA}" srcOrd="0" destOrd="0" parTransId="{F8382470-B62B-2940-8D01-81E40172D522}" sibTransId="{DB126F96-26C3-AD48-B65E-FD15C34AA19D}"/>
    <dgm:cxn modelId="{612C6969-990B-774B-9914-66AD5D2585AC}" srcId="{1F34C690-1916-7D43-8DCE-05A926B097BA}" destId="{F6567D18-BC2B-3C45-A84F-471DF10C7A51}" srcOrd="0" destOrd="0" parTransId="{4FDBD041-44CA-B642-AE0E-D5C89F9B1F7B}" sibTransId="{66CCF6B8-90BA-8343-A3CB-0594DD90293B}"/>
    <dgm:cxn modelId="{3DD4A669-630C-404B-B038-332CEF4BCF1A}" type="presOf" srcId="{420A07B9-FB4A-9A4A-AB32-A64EA0853F96}" destId="{5B19C957-D81A-664D-B478-CB0C47A9A796}" srcOrd="0" destOrd="0" presId="urn:microsoft.com/office/officeart/2005/8/layout/radial1"/>
    <dgm:cxn modelId="{CC5C1D51-9B3A-C64A-AFDF-1FDD05E6E267}" type="presOf" srcId="{95906548-3773-F74C-98EB-FA56E5A30D57}" destId="{7B93DCAD-AFAF-084E-972C-181ABF0812F2}" srcOrd="0" destOrd="0" presId="urn:microsoft.com/office/officeart/2005/8/layout/radial1"/>
    <dgm:cxn modelId="{E0F3F387-FFDE-BA44-BC56-CE3A4CADCA6C}" type="presOf" srcId="{F6567D18-BC2B-3C45-A84F-471DF10C7A51}" destId="{0AFC27CE-FDE2-3F44-81F3-A1A675458254}" srcOrd="0" destOrd="0" presId="urn:microsoft.com/office/officeart/2005/8/layout/radial1"/>
    <dgm:cxn modelId="{691BF19A-2AEC-6F48-8891-9ED875696F03}" type="presOf" srcId="{95906548-3773-F74C-98EB-FA56E5A30D57}" destId="{CD47D89D-FDAF-234F-B6E9-597B94B1790E}" srcOrd="1" destOrd="0" presId="urn:microsoft.com/office/officeart/2005/8/layout/radial1"/>
    <dgm:cxn modelId="{1CDBDEA6-AE1C-7F4E-8F06-AF2D0C0954EC}" type="presOf" srcId="{420A07B9-FB4A-9A4A-AB32-A64EA0853F96}" destId="{E0919451-18BC-FD4C-8428-17623EA1DF31}" srcOrd="1" destOrd="0" presId="urn:microsoft.com/office/officeart/2005/8/layout/radial1"/>
    <dgm:cxn modelId="{ADE153AB-8591-924B-9D66-D0BC42616E34}" type="presOf" srcId="{0AC7886D-EA5B-1347-9486-8D70C4F91E78}" destId="{383BF06D-F8BB-2949-83F1-B020F7CB025C}" srcOrd="0" destOrd="0" presId="urn:microsoft.com/office/officeart/2005/8/layout/radial1"/>
    <dgm:cxn modelId="{A5D193AF-2CB3-AA46-B571-D9689134434E}" srcId="{1F34C690-1916-7D43-8DCE-05A926B097BA}" destId="{0AC7886D-EA5B-1347-9486-8D70C4F91E78}" srcOrd="2" destOrd="0" parTransId="{95906548-3773-F74C-98EB-FA56E5A30D57}" sibTransId="{005561B8-047B-D742-B39C-A701589EA445}"/>
    <dgm:cxn modelId="{5E58D2BF-C525-264B-8C5D-7C865A74199B}" type="presOf" srcId="{4FDBD041-44CA-B642-AE0E-D5C89F9B1F7B}" destId="{0B0C846D-2E39-DF4B-850C-818082C7318A}" srcOrd="1" destOrd="0" presId="urn:microsoft.com/office/officeart/2005/8/layout/radial1"/>
    <dgm:cxn modelId="{DC0515C7-6314-564A-8474-338CF42A75B8}" type="presOf" srcId="{014CB654-3E9A-D046-BD78-66F5DE3FF72E}" destId="{852E4D7E-F97B-744C-B3F9-A2C3E54B3839}" srcOrd="0" destOrd="0" presId="urn:microsoft.com/office/officeart/2005/8/layout/radial1"/>
    <dgm:cxn modelId="{922B34E8-B82F-E44D-95A5-04BABCA376E3}" type="presOf" srcId="{1F34C690-1916-7D43-8DCE-05A926B097BA}" destId="{D56FC534-2C29-5B41-908E-522DC7A9A9E9}" srcOrd="0" destOrd="0" presId="urn:microsoft.com/office/officeart/2005/8/layout/radial1"/>
    <dgm:cxn modelId="{09939DE8-AEB2-E244-BA65-0CBCDBD0753A}" srcId="{1F34C690-1916-7D43-8DCE-05A926B097BA}" destId="{392864D6-CA5A-E948-9517-179F2EEA24DC}" srcOrd="1" destOrd="0" parTransId="{420A07B9-FB4A-9A4A-AB32-A64EA0853F96}" sibTransId="{7F9792DF-E5C4-2B43-B7AF-BFC6B6CCC66A}"/>
    <dgm:cxn modelId="{FF39EEE8-1C50-8A4C-A1FA-684F56E25F2F}" type="presOf" srcId="{392864D6-CA5A-E948-9517-179F2EEA24DC}" destId="{688C30FC-8880-F747-B1B4-71811D4A90C0}" srcOrd="0" destOrd="0" presId="urn:microsoft.com/office/officeart/2005/8/layout/radial1"/>
    <dgm:cxn modelId="{D022F400-BD88-614E-93D4-85322704D20C}" type="presParOf" srcId="{852E4D7E-F97B-744C-B3F9-A2C3E54B3839}" destId="{D56FC534-2C29-5B41-908E-522DC7A9A9E9}" srcOrd="0" destOrd="0" presId="urn:microsoft.com/office/officeart/2005/8/layout/radial1"/>
    <dgm:cxn modelId="{2A410B89-9B66-E04A-9F67-72C141DB92D7}" type="presParOf" srcId="{852E4D7E-F97B-744C-B3F9-A2C3E54B3839}" destId="{75188591-3779-6E4E-85A4-09CDCDC95655}" srcOrd="1" destOrd="0" presId="urn:microsoft.com/office/officeart/2005/8/layout/radial1"/>
    <dgm:cxn modelId="{330D2255-AC71-764F-B828-77F45EA8C24D}" type="presParOf" srcId="{75188591-3779-6E4E-85A4-09CDCDC95655}" destId="{0B0C846D-2E39-DF4B-850C-818082C7318A}" srcOrd="0" destOrd="0" presId="urn:microsoft.com/office/officeart/2005/8/layout/radial1"/>
    <dgm:cxn modelId="{4288D724-F252-F742-A84D-5AF1F1C29162}" type="presParOf" srcId="{852E4D7E-F97B-744C-B3F9-A2C3E54B3839}" destId="{0AFC27CE-FDE2-3F44-81F3-A1A675458254}" srcOrd="2" destOrd="0" presId="urn:microsoft.com/office/officeart/2005/8/layout/radial1"/>
    <dgm:cxn modelId="{75F3F044-C274-8742-A515-8865528B5932}" type="presParOf" srcId="{852E4D7E-F97B-744C-B3F9-A2C3E54B3839}" destId="{5B19C957-D81A-664D-B478-CB0C47A9A796}" srcOrd="3" destOrd="0" presId="urn:microsoft.com/office/officeart/2005/8/layout/radial1"/>
    <dgm:cxn modelId="{3B6C8DCF-DC9B-4542-AA7B-C4469AFF71BA}" type="presParOf" srcId="{5B19C957-D81A-664D-B478-CB0C47A9A796}" destId="{E0919451-18BC-FD4C-8428-17623EA1DF31}" srcOrd="0" destOrd="0" presId="urn:microsoft.com/office/officeart/2005/8/layout/radial1"/>
    <dgm:cxn modelId="{10378AF3-7C42-C044-A4DF-C2D65F1FF106}" type="presParOf" srcId="{852E4D7E-F97B-744C-B3F9-A2C3E54B3839}" destId="{688C30FC-8880-F747-B1B4-71811D4A90C0}" srcOrd="4" destOrd="0" presId="urn:microsoft.com/office/officeart/2005/8/layout/radial1"/>
    <dgm:cxn modelId="{8FCB53D1-2C43-8E44-880C-7FE38130BD72}" type="presParOf" srcId="{852E4D7E-F97B-744C-B3F9-A2C3E54B3839}" destId="{7B93DCAD-AFAF-084E-972C-181ABF0812F2}" srcOrd="5" destOrd="0" presId="urn:microsoft.com/office/officeart/2005/8/layout/radial1"/>
    <dgm:cxn modelId="{FE253C7C-B72D-4D43-9798-D77A6D7A613F}" type="presParOf" srcId="{7B93DCAD-AFAF-084E-972C-181ABF0812F2}" destId="{CD47D89D-FDAF-234F-B6E9-597B94B1790E}" srcOrd="0" destOrd="0" presId="urn:microsoft.com/office/officeart/2005/8/layout/radial1"/>
    <dgm:cxn modelId="{9EADC4C3-10AA-5D44-BD63-5F4D278F8D15}" type="presParOf" srcId="{852E4D7E-F97B-744C-B3F9-A2C3E54B3839}" destId="{383BF06D-F8BB-2949-83F1-B020F7CB025C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6DA64E-113C-8F42-8921-A64135F83713}" type="doc">
      <dgm:prSet loTypeId="urn:microsoft.com/office/officeart/2005/8/layout/radial1" loCatId="" qsTypeId="urn:microsoft.com/office/officeart/2005/8/quickstyle/3d7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F9FFD70E-E12C-F748-BF35-4BAB3721609C}">
      <dgm:prSet phldrT="[Text]"/>
      <dgm:spPr/>
      <dgm:t>
        <a:bodyPr/>
        <a:lstStyle/>
        <a:p>
          <a:r>
            <a:rPr lang="en-US" b="1" i="0" dirty="0"/>
            <a:t>DOHMH</a:t>
          </a:r>
        </a:p>
        <a:p>
          <a:r>
            <a:rPr lang="en-US" b="1" i="0" dirty="0"/>
            <a:t>NYC Restaurant Inspection Results</a:t>
          </a:r>
          <a:endParaRPr lang="en-US" dirty="0"/>
        </a:p>
      </dgm:t>
    </dgm:pt>
    <dgm:pt modelId="{767DEC8B-C138-E045-8F2D-B7BF0305B6C9}" type="parTrans" cxnId="{E1219061-7988-594C-B982-E10EEF31FA2D}">
      <dgm:prSet/>
      <dgm:spPr/>
      <dgm:t>
        <a:bodyPr/>
        <a:lstStyle/>
        <a:p>
          <a:endParaRPr lang="en-US"/>
        </a:p>
      </dgm:t>
    </dgm:pt>
    <dgm:pt modelId="{1FE9CB4B-3F0C-9B47-A15E-52CC6074E070}" type="sibTrans" cxnId="{E1219061-7988-594C-B982-E10EEF31FA2D}">
      <dgm:prSet/>
      <dgm:spPr/>
      <dgm:t>
        <a:bodyPr/>
        <a:lstStyle/>
        <a:p>
          <a:endParaRPr lang="en-US"/>
        </a:p>
      </dgm:t>
    </dgm:pt>
    <dgm:pt modelId="{4787C40C-1407-3C42-9623-4285F0EED985}">
      <dgm:prSet phldrT="[Text]"/>
      <dgm:spPr/>
      <dgm:t>
        <a:bodyPr/>
        <a:lstStyle/>
        <a:p>
          <a:r>
            <a:rPr lang="en-US" dirty="0"/>
            <a:t>Zipcode</a:t>
          </a:r>
        </a:p>
      </dgm:t>
    </dgm:pt>
    <dgm:pt modelId="{9481A6A4-5872-D345-9154-A784364B36AF}" type="parTrans" cxnId="{E4261F3E-2B30-A040-902B-06D96873D1F1}">
      <dgm:prSet/>
      <dgm:spPr/>
      <dgm:t>
        <a:bodyPr/>
        <a:lstStyle/>
        <a:p>
          <a:endParaRPr lang="en-US" dirty="0"/>
        </a:p>
      </dgm:t>
    </dgm:pt>
    <dgm:pt modelId="{BE1F104F-1BA6-A14B-A5F8-0476F88965E8}" type="sibTrans" cxnId="{E4261F3E-2B30-A040-902B-06D96873D1F1}">
      <dgm:prSet/>
      <dgm:spPr/>
      <dgm:t>
        <a:bodyPr/>
        <a:lstStyle/>
        <a:p>
          <a:endParaRPr lang="en-US"/>
        </a:p>
      </dgm:t>
    </dgm:pt>
    <dgm:pt modelId="{B7F0A0C3-B1FD-234F-B274-B463A7902EE7}">
      <dgm:prSet phldrT="[Text]"/>
      <dgm:spPr/>
      <dgm:t>
        <a:bodyPr/>
        <a:lstStyle/>
        <a:p>
          <a:r>
            <a:rPr lang="en-US" dirty="0"/>
            <a:t>Grade</a:t>
          </a:r>
        </a:p>
      </dgm:t>
    </dgm:pt>
    <dgm:pt modelId="{8446B68B-3AD6-E34D-B422-0F45F000D7BA}" type="parTrans" cxnId="{58BB8710-4CD8-9E4B-BA4F-CB0C683678A5}">
      <dgm:prSet/>
      <dgm:spPr/>
      <dgm:t>
        <a:bodyPr/>
        <a:lstStyle/>
        <a:p>
          <a:endParaRPr lang="en-US" dirty="0"/>
        </a:p>
      </dgm:t>
    </dgm:pt>
    <dgm:pt modelId="{6DDDE50E-621E-E04C-8787-BC5D4E008098}" type="sibTrans" cxnId="{58BB8710-4CD8-9E4B-BA4F-CB0C683678A5}">
      <dgm:prSet/>
      <dgm:spPr/>
      <dgm:t>
        <a:bodyPr/>
        <a:lstStyle/>
        <a:p>
          <a:endParaRPr lang="en-US"/>
        </a:p>
      </dgm:t>
    </dgm:pt>
    <dgm:pt modelId="{BF88DFFD-25DB-DC40-8E35-D781920159E6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0651D15D-2A39-B142-A473-FBC7E5C2F9E4}" type="parTrans" cxnId="{3FEC637C-43DC-F74C-9193-E2D5C7B56512}">
      <dgm:prSet/>
      <dgm:spPr/>
      <dgm:t>
        <a:bodyPr/>
        <a:lstStyle/>
        <a:p>
          <a:endParaRPr lang="en-US" dirty="0"/>
        </a:p>
      </dgm:t>
    </dgm:pt>
    <dgm:pt modelId="{76BFB323-4C42-C347-83CB-95D9DAD9544D}" type="sibTrans" cxnId="{3FEC637C-43DC-F74C-9193-E2D5C7B56512}">
      <dgm:prSet/>
      <dgm:spPr/>
      <dgm:t>
        <a:bodyPr/>
        <a:lstStyle/>
        <a:p>
          <a:endParaRPr lang="en-US"/>
        </a:p>
      </dgm:t>
    </dgm:pt>
    <dgm:pt modelId="{49D0E950-D99B-CF44-B7E3-FE2EC7632F21}" type="pres">
      <dgm:prSet presAssocID="{316DA64E-113C-8F42-8921-A64135F83713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2CBD210-2583-A842-A6A6-D788DAA409CC}" type="pres">
      <dgm:prSet presAssocID="{F9FFD70E-E12C-F748-BF35-4BAB3721609C}" presName="centerShape" presStyleLbl="node0" presStyleIdx="0" presStyleCnt="1"/>
      <dgm:spPr/>
    </dgm:pt>
    <dgm:pt modelId="{D53D04D1-4748-884E-8EAA-2B81CC1C2BE3}" type="pres">
      <dgm:prSet presAssocID="{9481A6A4-5872-D345-9154-A784364B36AF}" presName="Name9" presStyleLbl="parChTrans1D2" presStyleIdx="0" presStyleCnt="3"/>
      <dgm:spPr/>
    </dgm:pt>
    <dgm:pt modelId="{3D83CBDF-3D2E-084F-BAF0-5781C983AD29}" type="pres">
      <dgm:prSet presAssocID="{9481A6A4-5872-D345-9154-A784364B36AF}" presName="connTx" presStyleLbl="parChTrans1D2" presStyleIdx="0" presStyleCnt="3"/>
      <dgm:spPr/>
    </dgm:pt>
    <dgm:pt modelId="{E42C3D56-FC5D-CA41-A964-305BC1D093B1}" type="pres">
      <dgm:prSet presAssocID="{4787C40C-1407-3C42-9623-4285F0EED985}" presName="node" presStyleLbl="node1" presStyleIdx="0" presStyleCnt="3">
        <dgm:presLayoutVars>
          <dgm:bulletEnabled val="1"/>
        </dgm:presLayoutVars>
      </dgm:prSet>
      <dgm:spPr/>
    </dgm:pt>
    <dgm:pt modelId="{77223ECA-8F38-2E4C-87E1-5E47355054C0}" type="pres">
      <dgm:prSet presAssocID="{8446B68B-3AD6-E34D-B422-0F45F000D7BA}" presName="Name9" presStyleLbl="parChTrans1D2" presStyleIdx="1" presStyleCnt="3"/>
      <dgm:spPr/>
    </dgm:pt>
    <dgm:pt modelId="{86B6A286-7B1C-D54B-B633-AD59E1348F53}" type="pres">
      <dgm:prSet presAssocID="{8446B68B-3AD6-E34D-B422-0F45F000D7BA}" presName="connTx" presStyleLbl="parChTrans1D2" presStyleIdx="1" presStyleCnt="3"/>
      <dgm:spPr/>
    </dgm:pt>
    <dgm:pt modelId="{162AEF2F-8501-604D-AC88-ED0BA9827BF9}" type="pres">
      <dgm:prSet presAssocID="{B7F0A0C3-B1FD-234F-B274-B463A7902EE7}" presName="node" presStyleLbl="node1" presStyleIdx="1" presStyleCnt="3">
        <dgm:presLayoutVars>
          <dgm:bulletEnabled val="1"/>
        </dgm:presLayoutVars>
      </dgm:prSet>
      <dgm:spPr/>
    </dgm:pt>
    <dgm:pt modelId="{65850CAD-1BAC-7B4E-81C6-492241E316E0}" type="pres">
      <dgm:prSet presAssocID="{0651D15D-2A39-B142-A473-FBC7E5C2F9E4}" presName="Name9" presStyleLbl="parChTrans1D2" presStyleIdx="2" presStyleCnt="3"/>
      <dgm:spPr/>
    </dgm:pt>
    <dgm:pt modelId="{DC37C1E1-5F46-A24F-AA33-4E9C21433A24}" type="pres">
      <dgm:prSet presAssocID="{0651D15D-2A39-B142-A473-FBC7E5C2F9E4}" presName="connTx" presStyleLbl="parChTrans1D2" presStyleIdx="2" presStyleCnt="3"/>
      <dgm:spPr/>
    </dgm:pt>
    <dgm:pt modelId="{067E30B4-C33B-B647-BD38-FFA6F0415953}" type="pres">
      <dgm:prSet presAssocID="{BF88DFFD-25DB-DC40-8E35-D781920159E6}" presName="node" presStyleLbl="node1" presStyleIdx="2" presStyleCnt="3">
        <dgm:presLayoutVars>
          <dgm:bulletEnabled val="1"/>
        </dgm:presLayoutVars>
      </dgm:prSet>
      <dgm:spPr/>
    </dgm:pt>
  </dgm:ptLst>
  <dgm:cxnLst>
    <dgm:cxn modelId="{58BB8710-4CD8-9E4B-BA4F-CB0C683678A5}" srcId="{F9FFD70E-E12C-F748-BF35-4BAB3721609C}" destId="{B7F0A0C3-B1FD-234F-B274-B463A7902EE7}" srcOrd="1" destOrd="0" parTransId="{8446B68B-3AD6-E34D-B422-0F45F000D7BA}" sibTransId="{6DDDE50E-621E-E04C-8787-BC5D4E008098}"/>
    <dgm:cxn modelId="{2F629717-5124-2542-ACB4-6CF0BE9125F4}" type="presOf" srcId="{8446B68B-3AD6-E34D-B422-0F45F000D7BA}" destId="{86B6A286-7B1C-D54B-B633-AD59E1348F53}" srcOrd="1" destOrd="0" presId="urn:microsoft.com/office/officeart/2005/8/layout/radial1"/>
    <dgm:cxn modelId="{A078EB1B-2F6E-884D-A61B-3429552D1700}" type="presOf" srcId="{9481A6A4-5872-D345-9154-A784364B36AF}" destId="{3D83CBDF-3D2E-084F-BAF0-5781C983AD29}" srcOrd="1" destOrd="0" presId="urn:microsoft.com/office/officeart/2005/8/layout/radial1"/>
    <dgm:cxn modelId="{5538D027-97AE-8D46-89F9-0A70AE49CA77}" type="presOf" srcId="{0651D15D-2A39-B142-A473-FBC7E5C2F9E4}" destId="{65850CAD-1BAC-7B4E-81C6-492241E316E0}" srcOrd="0" destOrd="0" presId="urn:microsoft.com/office/officeart/2005/8/layout/radial1"/>
    <dgm:cxn modelId="{E4261F3E-2B30-A040-902B-06D96873D1F1}" srcId="{F9FFD70E-E12C-F748-BF35-4BAB3721609C}" destId="{4787C40C-1407-3C42-9623-4285F0EED985}" srcOrd="0" destOrd="0" parTransId="{9481A6A4-5872-D345-9154-A784364B36AF}" sibTransId="{BE1F104F-1BA6-A14B-A5F8-0476F88965E8}"/>
    <dgm:cxn modelId="{E1219061-7988-594C-B982-E10EEF31FA2D}" srcId="{316DA64E-113C-8F42-8921-A64135F83713}" destId="{F9FFD70E-E12C-F748-BF35-4BAB3721609C}" srcOrd="0" destOrd="0" parTransId="{767DEC8B-C138-E045-8F2D-B7BF0305B6C9}" sibTransId="{1FE9CB4B-3F0C-9B47-A15E-52CC6074E070}"/>
    <dgm:cxn modelId="{927FF274-0751-D04C-9914-A83F876A694A}" type="presOf" srcId="{BF88DFFD-25DB-DC40-8E35-D781920159E6}" destId="{067E30B4-C33B-B647-BD38-FFA6F0415953}" srcOrd="0" destOrd="0" presId="urn:microsoft.com/office/officeart/2005/8/layout/radial1"/>
    <dgm:cxn modelId="{3FEC637C-43DC-F74C-9193-E2D5C7B56512}" srcId="{F9FFD70E-E12C-F748-BF35-4BAB3721609C}" destId="{BF88DFFD-25DB-DC40-8E35-D781920159E6}" srcOrd="2" destOrd="0" parTransId="{0651D15D-2A39-B142-A473-FBC7E5C2F9E4}" sibTransId="{76BFB323-4C42-C347-83CB-95D9DAD9544D}"/>
    <dgm:cxn modelId="{EB3BB283-2872-9849-8BCB-F27A732284D8}" type="presOf" srcId="{F9FFD70E-E12C-F748-BF35-4BAB3721609C}" destId="{B2CBD210-2583-A842-A6A6-D788DAA409CC}" srcOrd="0" destOrd="0" presId="urn:microsoft.com/office/officeart/2005/8/layout/radial1"/>
    <dgm:cxn modelId="{D43855A1-EC76-7D42-A54F-EC7151AA16D4}" type="presOf" srcId="{8446B68B-3AD6-E34D-B422-0F45F000D7BA}" destId="{77223ECA-8F38-2E4C-87E1-5E47355054C0}" srcOrd="0" destOrd="0" presId="urn:microsoft.com/office/officeart/2005/8/layout/radial1"/>
    <dgm:cxn modelId="{B01A34B5-F78D-5B44-9E22-13B463038C45}" type="presOf" srcId="{0651D15D-2A39-B142-A473-FBC7E5C2F9E4}" destId="{DC37C1E1-5F46-A24F-AA33-4E9C21433A24}" srcOrd="1" destOrd="0" presId="urn:microsoft.com/office/officeart/2005/8/layout/radial1"/>
    <dgm:cxn modelId="{C50AC7D4-D06D-F34F-BA32-9CAC16CFB8DA}" type="presOf" srcId="{4787C40C-1407-3C42-9623-4285F0EED985}" destId="{E42C3D56-FC5D-CA41-A964-305BC1D093B1}" srcOrd="0" destOrd="0" presId="urn:microsoft.com/office/officeart/2005/8/layout/radial1"/>
    <dgm:cxn modelId="{31A3E1D5-07FF-EF40-91A6-7EE0F67FCF30}" type="presOf" srcId="{9481A6A4-5872-D345-9154-A784364B36AF}" destId="{D53D04D1-4748-884E-8EAA-2B81CC1C2BE3}" srcOrd="0" destOrd="0" presId="urn:microsoft.com/office/officeart/2005/8/layout/radial1"/>
    <dgm:cxn modelId="{1E8572ED-F5D7-6941-B06C-8281FDA2D088}" type="presOf" srcId="{316DA64E-113C-8F42-8921-A64135F83713}" destId="{49D0E950-D99B-CF44-B7E3-FE2EC7632F21}" srcOrd="0" destOrd="0" presId="urn:microsoft.com/office/officeart/2005/8/layout/radial1"/>
    <dgm:cxn modelId="{743631FF-9306-D942-914A-5A8A44B916DD}" type="presOf" srcId="{B7F0A0C3-B1FD-234F-B274-B463A7902EE7}" destId="{162AEF2F-8501-604D-AC88-ED0BA9827BF9}" srcOrd="0" destOrd="0" presId="urn:microsoft.com/office/officeart/2005/8/layout/radial1"/>
    <dgm:cxn modelId="{A6C689C9-3131-8F48-A3E4-DF181EB8A61B}" type="presParOf" srcId="{49D0E950-D99B-CF44-B7E3-FE2EC7632F21}" destId="{B2CBD210-2583-A842-A6A6-D788DAA409CC}" srcOrd="0" destOrd="0" presId="urn:microsoft.com/office/officeart/2005/8/layout/radial1"/>
    <dgm:cxn modelId="{B6BCB28B-F271-1740-853C-F2EB8F5582F0}" type="presParOf" srcId="{49D0E950-D99B-CF44-B7E3-FE2EC7632F21}" destId="{D53D04D1-4748-884E-8EAA-2B81CC1C2BE3}" srcOrd="1" destOrd="0" presId="urn:microsoft.com/office/officeart/2005/8/layout/radial1"/>
    <dgm:cxn modelId="{03766FD6-BF79-6043-BBB1-610618B21656}" type="presParOf" srcId="{D53D04D1-4748-884E-8EAA-2B81CC1C2BE3}" destId="{3D83CBDF-3D2E-084F-BAF0-5781C983AD29}" srcOrd="0" destOrd="0" presId="urn:microsoft.com/office/officeart/2005/8/layout/radial1"/>
    <dgm:cxn modelId="{2EC54B75-5E51-244D-8361-1ACA84C17B76}" type="presParOf" srcId="{49D0E950-D99B-CF44-B7E3-FE2EC7632F21}" destId="{E42C3D56-FC5D-CA41-A964-305BC1D093B1}" srcOrd="2" destOrd="0" presId="urn:microsoft.com/office/officeart/2005/8/layout/radial1"/>
    <dgm:cxn modelId="{091F4481-3550-CF4C-AE77-3469085214A5}" type="presParOf" srcId="{49D0E950-D99B-CF44-B7E3-FE2EC7632F21}" destId="{77223ECA-8F38-2E4C-87E1-5E47355054C0}" srcOrd="3" destOrd="0" presId="urn:microsoft.com/office/officeart/2005/8/layout/radial1"/>
    <dgm:cxn modelId="{846752EA-01EB-AA4A-9A19-B249B4E5ABB7}" type="presParOf" srcId="{77223ECA-8F38-2E4C-87E1-5E47355054C0}" destId="{86B6A286-7B1C-D54B-B633-AD59E1348F53}" srcOrd="0" destOrd="0" presId="urn:microsoft.com/office/officeart/2005/8/layout/radial1"/>
    <dgm:cxn modelId="{8B8A4E42-0163-0644-93BB-781700B88535}" type="presParOf" srcId="{49D0E950-D99B-CF44-B7E3-FE2EC7632F21}" destId="{162AEF2F-8501-604D-AC88-ED0BA9827BF9}" srcOrd="4" destOrd="0" presId="urn:microsoft.com/office/officeart/2005/8/layout/radial1"/>
    <dgm:cxn modelId="{69012741-B90A-4346-AE85-7CB635A40D85}" type="presParOf" srcId="{49D0E950-D99B-CF44-B7E3-FE2EC7632F21}" destId="{65850CAD-1BAC-7B4E-81C6-492241E316E0}" srcOrd="5" destOrd="0" presId="urn:microsoft.com/office/officeart/2005/8/layout/radial1"/>
    <dgm:cxn modelId="{2E2EF1AA-2C0A-0446-B240-EC2EBCD17D44}" type="presParOf" srcId="{65850CAD-1BAC-7B4E-81C6-492241E316E0}" destId="{DC37C1E1-5F46-A24F-AA33-4E9C21433A24}" srcOrd="0" destOrd="0" presId="urn:microsoft.com/office/officeart/2005/8/layout/radial1"/>
    <dgm:cxn modelId="{227045C3-343B-954B-882A-47F3CFAB1CC3}" type="presParOf" srcId="{49D0E950-D99B-CF44-B7E3-FE2EC7632F21}" destId="{067E30B4-C33B-B647-BD38-FFA6F0415953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DB7879-D21C-5948-B039-47F2CB3B3CA5}" type="doc">
      <dgm:prSet loTypeId="urn:microsoft.com/office/officeart/2005/8/layout/hierarchy1" loCatId="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DD15B04-8632-454C-85DD-CF21D3C623B0}">
      <dgm:prSet phldrT="[Text]"/>
      <dgm:spPr/>
      <dgm:t>
        <a:bodyPr/>
        <a:lstStyle/>
        <a:p>
          <a:pPr algn="ctr"/>
          <a:r>
            <a:rPr lang="en-US" dirty="0"/>
            <a:t>Zip code Exists in Database </a:t>
          </a:r>
        </a:p>
      </dgm:t>
    </dgm:pt>
    <dgm:pt modelId="{2013A46F-5AA1-5840-804F-3AF6C7D9BEFB}" type="parTrans" cxnId="{5D0D3870-354E-3D4C-AA47-B61363D58208}">
      <dgm:prSet/>
      <dgm:spPr/>
      <dgm:t>
        <a:bodyPr/>
        <a:lstStyle/>
        <a:p>
          <a:pPr algn="ctr"/>
          <a:endParaRPr lang="en-US"/>
        </a:p>
      </dgm:t>
    </dgm:pt>
    <dgm:pt modelId="{622EC2F7-EF6E-2942-989C-0C4A60676FAD}" type="sibTrans" cxnId="{5D0D3870-354E-3D4C-AA47-B61363D58208}">
      <dgm:prSet/>
      <dgm:spPr/>
      <dgm:t>
        <a:bodyPr/>
        <a:lstStyle/>
        <a:p>
          <a:pPr algn="ctr"/>
          <a:endParaRPr lang="en-US"/>
        </a:p>
      </dgm:t>
    </dgm:pt>
    <dgm:pt modelId="{4AEFEB40-F38D-804A-9ABA-687D8D342D0E}">
      <dgm:prSet phldrT="[Text]"/>
      <dgm:spPr/>
      <dgm:t>
        <a:bodyPr/>
        <a:lstStyle/>
        <a:p>
          <a:pPr algn="ctr"/>
          <a:r>
            <a:rPr lang="en-US" b="1" dirty="0"/>
            <a:t>Cluster Data Affordability</a:t>
          </a:r>
        </a:p>
      </dgm:t>
    </dgm:pt>
    <dgm:pt modelId="{FF6D5139-CE51-8D4C-9B54-270A8686F0E3}" type="parTrans" cxnId="{3150B57F-BC9C-8449-94C3-34A04F20439D}">
      <dgm:prSet/>
      <dgm:spPr/>
      <dgm:t>
        <a:bodyPr/>
        <a:lstStyle/>
        <a:p>
          <a:pPr algn="ctr"/>
          <a:endParaRPr lang="en-US"/>
        </a:p>
      </dgm:t>
    </dgm:pt>
    <dgm:pt modelId="{ACAB8133-3E39-8942-AF81-31C87A6A2BF9}" type="sibTrans" cxnId="{3150B57F-BC9C-8449-94C3-34A04F20439D}">
      <dgm:prSet/>
      <dgm:spPr/>
      <dgm:t>
        <a:bodyPr/>
        <a:lstStyle/>
        <a:p>
          <a:pPr algn="ctr"/>
          <a:endParaRPr lang="en-US"/>
        </a:p>
      </dgm:t>
    </dgm:pt>
    <dgm:pt modelId="{D7AD5E41-7903-5C43-96E5-9366635EB7C3}">
      <dgm:prSet phldrT="[Text]"/>
      <dgm:spPr/>
      <dgm:t>
        <a:bodyPr/>
        <a:lstStyle/>
        <a:p>
          <a:pPr algn="ctr"/>
          <a:r>
            <a:rPr lang="en-US" b="1" dirty="0"/>
            <a:t>NO</a:t>
          </a:r>
        </a:p>
      </dgm:t>
    </dgm:pt>
    <dgm:pt modelId="{848A4C08-5E39-A342-8148-0E5BBF9B89E4}" type="parTrans" cxnId="{F20A7C87-7974-EE47-88C7-2A010570D38D}">
      <dgm:prSet/>
      <dgm:spPr/>
      <dgm:t>
        <a:bodyPr/>
        <a:lstStyle/>
        <a:p>
          <a:pPr algn="ctr"/>
          <a:endParaRPr lang="en-US"/>
        </a:p>
      </dgm:t>
    </dgm:pt>
    <dgm:pt modelId="{02776F4A-7863-9C42-849A-A05E68818171}" type="sibTrans" cxnId="{F20A7C87-7974-EE47-88C7-2A010570D38D}">
      <dgm:prSet/>
      <dgm:spPr/>
      <dgm:t>
        <a:bodyPr/>
        <a:lstStyle/>
        <a:p>
          <a:pPr algn="ctr"/>
          <a:endParaRPr lang="en-US"/>
        </a:p>
      </dgm:t>
    </dgm:pt>
    <dgm:pt modelId="{F9EADA83-07E7-CB41-BD1E-647EE4B6ED09}">
      <dgm:prSet phldrT="[Text]"/>
      <dgm:spPr/>
      <dgm:t>
        <a:bodyPr/>
        <a:lstStyle/>
        <a:p>
          <a:pPr algn="ctr"/>
          <a:r>
            <a:rPr lang="en-US" b="1" dirty="0"/>
            <a:t>YES</a:t>
          </a:r>
        </a:p>
      </dgm:t>
    </dgm:pt>
    <dgm:pt modelId="{3C651DE4-4F7A-EC41-BCB6-B116AD208950}" type="sibTrans" cxnId="{C7E4B87C-0D0E-5440-8276-C364F3C8AA58}">
      <dgm:prSet/>
      <dgm:spPr/>
      <dgm:t>
        <a:bodyPr/>
        <a:lstStyle/>
        <a:p>
          <a:pPr algn="ctr"/>
          <a:endParaRPr lang="en-US"/>
        </a:p>
      </dgm:t>
    </dgm:pt>
    <dgm:pt modelId="{D0FE2ACE-C406-D542-9E08-0EE1EE6F016F}" type="parTrans" cxnId="{C7E4B87C-0D0E-5440-8276-C364F3C8AA58}">
      <dgm:prSet/>
      <dgm:spPr/>
      <dgm:t>
        <a:bodyPr/>
        <a:lstStyle/>
        <a:p>
          <a:pPr algn="ctr"/>
          <a:endParaRPr lang="en-US"/>
        </a:p>
      </dgm:t>
    </dgm:pt>
    <dgm:pt modelId="{AB428EE8-2CEA-1D47-8518-6DE6EE366282}">
      <dgm:prSet phldrT="[Text]"/>
      <dgm:spPr/>
      <dgm:t>
        <a:bodyPr/>
        <a:lstStyle/>
        <a:p>
          <a:pPr algn="ctr"/>
          <a:r>
            <a:rPr lang="en-US" b="1" dirty="0"/>
            <a:t>Scrape Data From Yelp</a:t>
          </a:r>
        </a:p>
      </dgm:t>
    </dgm:pt>
    <dgm:pt modelId="{09BD9E33-0C49-A14D-A779-2349F55FEB35}" type="sibTrans" cxnId="{77252BC5-4934-8E47-BDB4-FCF6DA5A3CE5}">
      <dgm:prSet/>
      <dgm:spPr/>
      <dgm:t>
        <a:bodyPr/>
        <a:lstStyle/>
        <a:p>
          <a:pPr algn="ctr"/>
          <a:endParaRPr lang="en-US"/>
        </a:p>
      </dgm:t>
    </dgm:pt>
    <dgm:pt modelId="{CEACE8E0-7739-7F44-9B6A-542DC738C872}" type="parTrans" cxnId="{77252BC5-4934-8E47-BDB4-FCF6DA5A3CE5}">
      <dgm:prSet/>
      <dgm:spPr/>
      <dgm:t>
        <a:bodyPr/>
        <a:lstStyle/>
        <a:p>
          <a:pPr algn="ctr"/>
          <a:endParaRPr lang="en-US"/>
        </a:p>
      </dgm:t>
    </dgm:pt>
    <dgm:pt modelId="{2E408028-2AA0-8B44-8AA6-A5DEA7F43758}">
      <dgm:prSet/>
      <dgm:spPr/>
      <dgm:t>
        <a:bodyPr/>
        <a:lstStyle/>
        <a:p>
          <a:r>
            <a:rPr lang="en-US" b="1" dirty="0"/>
            <a:t>Pre-Process Data </a:t>
          </a:r>
        </a:p>
      </dgm:t>
    </dgm:pt>
    <dgm:pt modelId="{F036545F-594D-3245-AD44-60104E7BC82E}" type="parTrans" cxnId="{6ED60AFC-270B-834A-8A0E-7FECF339F47B}">
      <dgm:prSet/>
      <dgm:spPr/>
      <dgm:t>
        <a:bodyPr/>
        <a:lstStyle/>
        <a:p>
          <a:endParaRPr lang="en-US"/>
        </a:p>
      </dgm:t>
    </dgm:pt>
    <dgm:pt modelId="{EA7F7303-14FB-234C-9241-7A0C1342B0EB}" type="sibTrans" cxnId="{6ED60AFC-270B-834A-8A0E-7FECF339F47B}">
      <dgm:prSet/>
      <dgm:spPr/>
      <dgm:t>
        <a:bodyPr/>
        <a:lstStyle/>
        <a:p>
          <a:endParaRPr lang="en-US"/>
        </a:p>
      </dgm:t>
    </dgm:pt>
    <dgm:pt modelId="{21068628-8E98-6E46-A81E-E3900836B9FC}">
      <dgm:prSet/>
      <dgm:spPr/>
      <dgm:t>
        <a:bodyPr/>
        <a:lstStyle/>
        <a:p>
          <a:r>
            <a:rPr lang="en-US" b="1" dirty="0"/>
            <a:t>Send Data to Database </a:t>
          </a:r>
        </a:p>
      </dgm:t>
    </dgm:pt>
    <dgm:pt modelId="{A0F75579-C30F-714C-989F-D3CA65B6565F}" type="parTrans" cxnId="{32133EC1-4B78-D149-991E-66FAA35C50CA}">
      <dgm:prSet/>
      <dgm:spPr/>
      <dgm:t>
        <a:bodyPr/>
        <a:lstStyle/>
        <a:p>
          <a:endParaRPr lang="en-US"/>
        </a:p>
      </dgm:t>
    </dgm:pt>
    <dgm:pt modelId="{8AE58BB2-0F6D-9644-868C-C26D1FDC41BF}" type="sibTrans" cxnId="{32133EC1-4B78-D149-991E-66FAA35C50CA}">
      <dgm:prSet/>
      <dgm:spPr/>
      <dgm:t>
        <a:bodyPr/>
        <a:lstStyle/>
        <a:p>
          <a:endParaRPr lang="en-US"/>
        </a:p>
      </dgm:t>
    </dgm:pt>
    <dgm:pt modelId="{3129D3E5-43BF-6C40-A641-57A1A2756E98}" type="pres">
      <dgm:prSet presAssocID="{13DB7879-D21C-5948-B039-47F2CB3B3CA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089924F-48C8-E947-967A-9626EE44117E}" type="pres">
      <dgm:prSet presAssocID="{6DD15B04-8632-454C-85DD-CF21D3C623B0}" presName="hierRoot1" presStyleCnt="0"/>
      <dgm:spPr/>
    </dgm:pt>
    <dgm:pt modelId="{F84508A4-E6E3-C640-9C4F-71C08218A315}" type="pres">
      <dgm:prSet presAssocID="{6DD15B04-8632-454C-85DD-CF21D3C623B0}" presName="composite" presStyleCnt="0"/>
      <dgm:spPr/>
    </dgm:pt>
    <dgm:pt modelId="{B43D4E41-EA0C-AD44-9CA9-A67DEB2A4997}" type="pres">
      <dgm:prSet presAssocID="{6DD15B04-8632-454C-85DD-CF21D3C623B0}" presName="background" presStyleLbl="node0" presStyleIdx="0" presStyleCnt="1"/>
      <dgm:spPr/>
    </dgm:pt>
    <dgm:pt modelId="{5111CDC5-A87D-864B-B710-943345233F8D}" type="pres">
      <dgm:prSet presAssocID="{6DD15B04-8632-454C-85DD-CF21D3C623B0}" presName="text" presStyleLbl="fgAcc0" presStyleIdx="0" presStyleCnt="1">
        <dgm:presLayoutVars>
          <dgm:chPref val="3"/>
        </dgm:presLayoutVars>
      </dgm:prSet>
      <dgm:spPr/>
    </dgm:pt>
    <dgm:pt modelId="{0967ECF5-80BA-2B43-A43A-D9C57904CF69}" type="pres">
      <dgm:prSet presAssocID="{6DD15B04-8632-454C-85DD-CF21D3C623B0}" presName="hierChild2" presStyleCnt="0"/>
      <dgm:spPr/>
    </dgm:pt>
    <dgm:pt modelId="{55F95E4C-20AD-ED4B-9F33-28ABC8C6550A}" type="pres">
      <dgm:prSet presAssocID="{D0FE2ACE-C406-D542-9E08-0EE1EE6F016F}" presName="Name10" presStyleLbl="parChTrans1D2" presStyleIdx="0" presStyleCnt="2"/>
      <dgm:spPr/>
    </dgm:pt>
    <dgm:pt modelId="{8326938D-3C6E-1344-92F4-1C76784073F8}" type="pres">
      <dgm:prSet presAssocID="{F9EADA83-07E7-CB41-BD1E-647EE4B6ED09}" presName="hierRoot2" presStyleCnt="0"/>
      <dgm:spPr/>
    </dgm:pt>
    <dgm:pt modelId="{FA463543-7528-314C-9506-96C60461F2FF}" type="pres">
      <dgm:prSet presAssocID="{F9EADA83-07E7-CB41-BD1E-647EE4B6ED09}" presName="composite2" presStyleCnt="0"/>
      <dgm:spPr/>
    </dgm:pt>
    <dgm:pt modelId="{A30C891C-BC1F-8048-A00A-789ACA3B448C}" type="pres">
      <dgm:prSet presAssocID="{F9EADA83-07E7-CB41-BD1E-647EE4B6ED09}" presName="background2" presStyleLbl="node2" presStyleIdx="0" presStyleCnt="2"/>
      <dgm:spPr/>
    </dgm:pt>
    <dgm:pt modelId="{ECFA1D4B-5D84-8646-9A64-8B1F0E0E0AD1}" type="pres">
      <dgm:prSet presAssocID="{F9EADA83-07E7-CB41-BD1E-647EE4B6ED09}" presName="text2" presStyleLbl="fgAcc2" presStyleIdx="0" presStyleCnt="2">
        <dgm:presLayoutVars>
          <dgm:chPref val="3"/>
        </dgm:presLayoutVars>
      </dgm:prSet>
      <dgm:spPr/>
    </dgm:pt>
    <dgm:pt modelId="{053E995D-676E-7643-8B00-3DDA83294702}" type="pres">
      <dgm:prSet presAssocID="{F9EADA83-07E7-CB41-BD1E-647EE4B6ED09}" presName="hierChild3" presStyleCnt="0"/>
      <dgm:spPr/>
    </dgm:pt>
    <dgm:pt modelId="{6E4B411B-824D-9C4D-B2AA-11F17F1ABF8B}" type="pres">
      <dgm:prSet presAssocID="{FF6D5139-CE51-8D4C-9B54-270A8686F0E3}" presName="Name17" presStyleLbl="parChTrans1D3" presStyleIdx="0" presStyleCnt="2"/>
      <dgm:spPr/>
    </dgm:pt>
    <dgm:pt modelId="{2C300922-77DD-054D-AA17-98784B713285}" type="pres">
      <dgm:prSet presAssocID="{4AEFEB40-F38D-804A-9ABA-687D8D342D0E}" presName="hierRoot3" presStyleCnt="0"/>
      <dgm:spPr/>
    </dgm:pt>
    <dgm:pt modelId="{A1470D7C-5A27-F74F-9D18-15390C4DBA18}" type="pres">
      <dgm:prSet presAssocID="{4AEFEB40-F38D-804A-9ABA-687D8D342D0E}" presName="composite3" presStyleCnt="0"/>
      <dgm:spPr/>
    </dgm:pt>
    <dgm:pt modelId="{A6D75892-947F-1045-8AF5-F68A0F1A8D1C}" type="pres">
      <dgm:prSet presAssocID="{4AEFEB40-F38D-804A-9ABA-687D8D342D0E}" presName="background3" presStyleLbl="node3" presStyleIdx="0" presStyleCnt="2"/>
      <dgm:spPr/>
    </dgm:pt>
    <dgm:pt modelId="{58CB7795-554C-F247-825D-C48EB406F3F7}" type="pres">
      <dgm:prSet presAssocID="{4AEFEB40-F38D-804A-9ABA-687D8D342D0E}" presName="text3" presStyleLbl="fgAcc3" presStyleIdx="0" presStyleCnt="2">
        <dgm:presLayoutVars>
          <dgm:chPref val="3"/>
        </dgm:presLayoutVars>
      </dgm:prSet>
      <dgm:spPr/>
    </dgm:pt>
    <dgm:pt modelId="{664C3E5F-BD2C-484B-BEC2-4C8575AFEF10}" type="pres">
      <dgm:prSet presAssocID="{4AEFEB40-F38D-804A-9ABA-687D8D342D0E}" presName="hierChild4" presStyleCnt="0"/>
      <dgm:spPr/>
    </dgm:pt>
    <dgm:pt modelId="{6D1831F9-9BC2-304F-A1CF-BD4DF8050E7D}" type="pres">
      <dgm:prSet presAssocID="{848A4C08-5E39-A342-8148-0E5BBF9B89E4}" presName="Name10" presStyleLbl="parChTrans1D2" presStyleIdx="1" presStyleCnt="2"/>
      <dgm:spPr/>
    </dgm:pt>
    <dgm:pt modelId="{743FB8B9-E204-4B47-801A-720E731BBEFC}" type="pres">
      <dgm:prSet presAssocID="{D7AD5E41-7903-5C43-96E5-9366635EB7C3}" presName="hierRoot2" presStyleCnt="0"/>
      <dgm:spPr/>
    </dgm:pt>
    <dgm:pt modelId="{8B486516-89E5-1F4F-ABA0-E59E95BDCB8B}" type="pres">
      <dgm:prSet presAssocID="{D7AD5E41-7903-5C43-96E5-9366635EB7C3}" presName="composite2" presStyleCnt="0"/>
      <dgm:spPr/>
    </dgm:pt>
    <dgm:pt modelId="{76E4EB16-2E5A-D84E-862B-4A2B8037BC68}" type="pres">
      <dgm:prSet presAssocID="{D7AD5E41-7903-5C43-96E5-9366635EB7C3}" presName="background2" presStyleLbl="node2" presStyleIdx="1" presStyleCnt="2"/>
      <dgm:spPr/>
    </dgm:pt>
    <dgm:pt modelId="{93FACEF1-0D30-0C4E-B905-9A899A643664}" type="pres">
      <dgm:prSet presAssocID="{D7AD5E41-7903-5C43-96E5-9366635EB7C3}" presName="text2" presStyleLbl="fgAcc2" presStyleIdx="1" presStyleCnt="2">
        <dgm:presLayoutVars>
          <dgm:chPref val="3"/>
        </dgm:presLayoutVars>
      </dgm:prSet>
      <dgm:spPr/>
    </dgm:pt>
    <dgm:pt modelId="{C6B6B4D6-F34A-5C4A-A489-00A17BB81A51}" type="pres">
      <dgm:prSet presAssocID="{D7AD5E41-7903-5C43-96E5-9366635EB7C3}" presName="hierChild3" presStyleCnt="0"/>
      <dgm:spPr/>
    </dgm:pt>
    <dgm:pt modelId="{0892533B-3553-424D-9174-483B0ADC9FC8}" type="pres">
      <dgm:prSet presAssocID="{CEACE8E0-7739-7F44-9B6A-542DC738C872}" presName="Name17" presStyleLbl="parChTrans1D3" presStyleIdx="1" presStyleCnt="2"/>
      <dgm:spPr/>
    </dgm:pt>
    <dgm:pt modelId="{4DFC8E85-9318-FA4A-ACE5-3F7BDC494CEC}" type="pres">
      <dgm:prSet presAssocID="{AB428EE8-2CEA-1D47-8518-6DE6EE366282}" presName="hierRoot3" presStyleCnt="0"/>
      <dgm:spPr/>
    </dgm:pt>
    <dgm:pt modelId="{F70CA224-018A-CE42-BAF3-9A0AB7B3CBBF}" type="pres">
      <dgm:prSet presAssocID="{AB428EE8-2CEA-1D47-8518-6DE6EE366282}" presName="composite3" presStyleCnt="0"/>
      <dgm:spPr/>
    </dgm:pt>
    <dgm:pt modelId="{4B5BAD69-B447-4B49-99A4-A4EE83F74926}" type="pres">
      <dgm:prSet presAssocID="{AB428EE8-2CEA-1D47-8518-6DE6EE366282}" presName="background3" presStyleLbl="node3" presStyleIdx="1" presStyleCnt="2"/>
      <dgm:spPr/>
    </dgm:pt>
    <dgm:pt modelId="{8027814E-B611-F545-8BE1-CEA0016E9C86}" type="pres">
      <dgm:prSet presAssocID="{AB428EE8-2CEA-1D47-8518-6DE6EE366282}" presName="text3" presStyleLbl="fgAcc3" presStyleIdx="1" presStyleCnt="2">
        <dgm:presLayoutVars>
          <dgm:chPref val="3"/>
        </dgm:presLayoutVars>
      </dgm:prSet>
      <dgm:spPr/>
    </dgm:pt>
    <dgm:pt modelId="{E3029B6D-C71C-B94B-9195-7270904FCB24}" type="pres">
      <dgm:prSet presAssocID="{AB428EE8-2CEA-1D47-8518-6DE6EE366282}" presName="hierChild4" presStyleCnt="0"/>
      <dgm:spPr/>
    </dgm:pt>
    <dgm:pt modelId="{AE5FF4A6-8128-4A4A-A39D-C9EBD210089F}" type="pres">
      <dgm:prSet presAssocID="{F036545F-594D-3245-AD44-60104E7BC82E}" presName="Name23" presStyleLbl="parChTrans1D4" presStyleIdx="0" presStyleCnt="2"/>
      <dgm:spPr/>
    </dgm:pt>
    <dgm:pt modelId="{A106D79E-B7E8-E444-8BD0-CF9FF7DB803C}" type="pres">
      <dgm:prSet presAssocID="{2E408028-2AA0-8B44-8AA6-A5DEA7F43758}" presName="hierRoot4" presStyleCnt="0"/>
      <dgm:spPr/>
    </dgm:pt>
    <dgm:pt modelId="{66BA8F7D-32F9-FE46-BD2D-2D3A09A93785}" type="pres">
      <dgm:prSet presAssocID="{2E408028-2AA0-8B44-8AA6-A5DEA7F43758}" presName="composite4" presStyleCnt="0"/>
      <dgm:spPr/>
    </dgm:pt>
    <dgm:pt modelId="{BB36B7C4-1B2B-5946-AC51-BB4388236346}" type="pres">
      <dgm:prSet presAssocID="{2E408028-2AA0-8B44-8AA6-A5DEA7F43758}" presName="background4" presStyleLbl="node4" presStyleIdx="0" presStyleCnt="2"/>
      <dgm:spPr/>
    </dgm:pt>
    <dgm:pt modelId="{7E03505E-B515-C042-9634-82B3A4385B51}" type="pres">
      <dgm:prSet presAssocID="{2E408028-2AA0-8B44-8AA6-A5DEA7F43758}" presName="text4" presStyleLbl="fgAcc4" presStyleIdx="0" presStyleCnt="2">
        <dgm:presLayoutVars>
          <dgm:chPref val="3"/>
        </dgm:presLayoutVars>
      </dgm:prSet>
      <dgm:spPr/>
    </dgm:pt>
    <dgm:pt modelId="{A5777D21-C062-DA47-A992-ECAEF1BE103C}" type="pres">
      <dgm:prSet presAssocID="{2E408028-2AA0-8B44-8AA6-A5DEA7F43758}" presName="hierChild5" presStyleCnt="0"/>
      <dgm:spPr/>
    </dgm:pt>
    <dgm:pt modelId="{096817DA-571A-BC45-BFBC-51A591EC3E4E}" type="pres">
      <dgm:prSet presAssocID="{A0F75579-C30F-714C-989F-D3CA65B6565F}" presName="Name23" presStyleLbl="parChTrans1D4" presStyleIdx="1" presStyleCnt="2"/>
      <dgm:spPr/>
    </dgm:pt>
    <dgm:pt modelId="{D88C0158-3719-E840-A5DE-5C73C11B090A}" type="pres">
      <dgm:prSet presAssocID="{21068628-8E98-6E46-A81E-E3900836B9FC}" presName="hierRoot4" presStyleCnt="0"/>
      <dgm:spPr/>
    </dgm:pt>
    <dgm:pt modelId="{58A77963-ABD7-D945-A14F-3BC8D239F6B4}" type="pres">
      <dgm:prSet presAssocID="{21068628-8E98-6E46-A81E-E3900836B9FC}" presName="composite4" presStyleCnt="0"/>
      <dgm:spPr/>
    </dgm:pt>
    <dgm:pt modelId="{8DA94742-AC9B-5B4A-9F1A-44865D1F9801}" type="pres">
      <dgm:prSet presAssocID="{21068628-8E98-6E46-A81E-E3900836B9FC}" presName="background4" presStyleLbl="node4" presStyleIdx="1" presStyleCnt="2"/>
      <dgm:spPr/>
    </dgm:pt>
    <dgm:pt modelId="{163208A7-85BA-A84B-BEBA-EE97C5E98025}" type="pres">
      <dgm:prSet presAssocID="{21068628-8E98-6E46-A81E-E3900836B9FC}" presName="text4" presStyleLbl="fgAcc4" presStyleIdx="1" presStyleCnt="2">
        <dgm:presLayoutVars>
          <dgm:chPref val="3"/>
        </dgm:presLayoutVars>
      </dgm:prSet>
      <dgm:spPr/>
    </dgm:pt>
    <dgm:pt modelId="{6487B8EC-E328-9E40-AB4B-25D07247BA5D}" type="pres">
      <dgm:prSet presAssocID="{21068628-8E98-6E46-A81E-E3900836B9FC}" presName="hierChild5" presStyleCnt="0"/>
      <dgm:spPr/>
    </dgm:pt>
  </dgm:ptLst>
  <dgm:cxnLst>
    <dgm:cxn modelId="{D0CEA011-92E1-884B-9F59-7B3A86BE2D3C}" type="presOf" srcId="{FF6D5139-CE51-8D4C-9B54-270A8686F0E3}" destId="{6E4B411B-824D-9C4D-B2AA-11F17F1ABF8B}" srcOrd="0" destOrd="0" presId="urn:microsoft.com/office/officeart/2005/8/layout/hierarchy1"/>
    <dgm:cxn modelId="{4DC8EE15-583B-FD41-BF77-111DA461B3D7}" type="presOf" srcId="{848A4C08-5E39-A342-8148-0E5BBF9B89E4}" destId="{6D1831F9-9BC2-304F-A1CF-BD4DF8050E7D}" srcOrd="0" destOrd="0" presId="urn:microsoft.com/office/officeart/2005/8/layout/hierarchy1"/>
    <dgm:cxn modelId="{63344622-2D4A-7640-B8E2-38308EEB4A86}" type="presOf" srcId="{6DD15B04-8632-454C-85DD-CF21D3C623B0}" destId="{5111CDC5-A87D-864B-B710-943345233F8D}" srcOrd="0" destOrd="0" presId="urn:microsoft.com/office/officeart/2005/8/layout/hierarchy1"/>
    <dgm:cxn modelId="{C5AF6030-0AE6-CF41-BC13-A9E74B552466}" type="presOf" srcId="{D0FE2ACE-C406-D542-9E08-0EE1EE6F016F}" destId="{55F95E4C-20AD-ED4B-9F33-28ABC8C6550A}" srcOrd="0" destOrd="0" presId="urn:microsoft.com/office/officeart/2005/8/layout/hierarchy1"/>
    <dgm:cxn modelId="{45182339-9EE5-5847-BB32-1A5C30F7846D}" type="presOf" srcId="{4AEFEB40-F38D-804A-9ABA-687D8D342D0E}" destId="{58CB7795-554C-F247-825D-C48EB406F3F7}" srcOrd="0" destOrd="0" presId="urn:microsoft.com/office/officeart/2005/8/layout/hierarchy1"/>
    <dgm:cxn modelId="{A0BEB03F-A5AE-1E4A-BAEC-0208EF24F27E}" type="presOf" srcId="{F9EADA83-07E7-CB41-BD1E-647EE4B6ED09}" destId="{ECFA1D4B-5D84-8646-9A64-8B1F0E0E0AD1}" srcOrd="0" destOrd="0" presId="urn:microsoft.com/office/officeart/2005/8/layout/hierarchy1"/>
    <dgm:cxn modelId="{5D0D3870-354E-3D4C-AA47-B61363D58208}" srcId="{13DB7879-D21C-5948-B039-47F2CB3B3CA5}" destId="{6DD15B04-8632-454C-85DD-CF21D3C623B0}" srcOrd="0" destOrd="0" parTransId="{2013A46F-5AA1-5840-804F-3AF6C7D9BEFB}" sibTransId="{622EC2F7-EF6E-2942-989C-0C4A60676FAD}"/>
    <dgm:cxn modelId="{C7E4B87C-0D0E-5440-8276-C364F3C8AA58}" srcId="{6DD15B04-8632-454C-85DD-CF21D3C623B0}" destId="{F9EADA83-07E7-CB41-BD1E-647EE4B6ED09}" srcOrd="0" destOrd="0" parTransId="{D0FE2ACE-C406-D542-9E08-0EE1EE6F016F}" sibTransId="{3C651DE4-4F7A-EC41-BCB6-B116AD208950}"/>
    <dgm:cxn modelId="{3150B57F-BC9C-8449-94C3-34A04F20439D}" srcId="{F9EADA83-07E7-CB41-BD1E-647EE4B6ED09}" destId="{4AEFEB40-F38D-804A-9ABA-687D8D342D0E}" srcOrd="0" destOrd="0" parTransId="{FF6D5139-CE51-8D4C-9B54-270A8686F0E3}" sibTransId="{ACAB8133-3E39-8942-AF81-31C87A6A2BF9}"/>
    <dgm:cxn modelId="{D41FF37F-BAFB-FB42-B2AA-C9E707EF842A}" type="presOf" srcId="{AB428EE8-2CEA-1D47-8518-6DE6EE366282}" destId="{8027814E-B611-F545-8BE1-CEA0016E9C86}" srcOrd="0" destOrd="0" presId="urn:microsoft.com/office/officeart/2005/8/layout/hierarchy1"/>
    <dgm:cxn modelId="{F20A7C87-7974-EE47-88C7-2A010570D38D}" srcId="{6DD15B04-8632-454C-85DD-CF21D3C623B0}" destId="{D7AD5E41-7903-5C43-96E5-9366635EB7C3}" srcOrd="1" destOrd="0" parTransId="{848A4C08-5E39-A342-8148-0E5BBF9B89E4}" sibTransId="{02776F4A-7863-9C42-849A-A05E68818171}"/>
    <dgm:cxn modelId="{C42BD591-EFE7-AB48-BDF0-FDCA48AA211A}" type="presOf" srcId="{F036545F-594D-3245-AD44-60104E7BC82E}" destId="{AE5FF4A6-8128-4A4A-A39D-C9EBD210089F}" srcOrd="0" destOrd="0" presId="urn:microsoft.com/office/officeart/2005/8/layout/hierarchy1"/>
    <dgm:cxn modelId="{17592797-F333-E34D-8225-FA6626738D98}" type="presOf" srcId="{CEACE8E0-7739-7F44-9B6A-542DC738C872}" destId="{0892533B-3553-424D-9174-483B0ADC9FC8}" srcOrd="0" destOrd="0" presId="urn:microsoft.com/office/officeart/2005/8/layout/hierarchy1"/>
    <dgm:cxn modelId="{F2050FB1-56CE-E545-BFDA-C8942B30D623}" type="presOf" srcId="{A0F75579-C30F-714C-989F-D3CA65B6565F}" destId="{096817DA-571A-BC45-BFBC-51A591EC3E4E}" srcOrd="0" destOrd="0" presId="urn:microsoft.com/office/officeart/2005/8/layout/hierarchy1"/>
    <dgm:cxn modelId="{32133EC1-4B78-D149-991E-66FAA35C50CA}" srcId="{2E408028-2AA0-8B44-8AA6-A5DEA7F43758}" destId="{21068628-8E98-6E46-A81E-E3900836B9FC}" srcOrd="0" destOrd="0" parTransId="{A0F75579-C30F-714C-989F-D3CA65B6565F}" sibTransId="{8AE58BB2-0F6D-9644-868C-C26D1FDC41BF}"/>
    <dgm:cxn modelId="{77252BC5-4934-8E47-BDB4-FCF6DA5A3CE5}" srcId="{D7AD5E41-7903-5C43-96E5-9366635EB7C3}" destId="{AB428EE8-2CEA-1D47-8518-6DE6EE366282}" srcOrd="0" destOrd="0" parTransId="{CEACE8E0-7739-7F44-9B6A-542DC738C872}" sibTransId="{09BD9E33-0C49-A14D-A779-2349F55FEB35}"/>
    <dgm:cxn modelId="{6F0367E6-AEA6-1B41-8E52-8EB213391E68}" type="presOf" srcId="{13DB7879-D21C-5948-B039-47F2CB3B3CA5}" destId="{3129D3E5-43BF-6C40-A641-57A1A2756E98}" srcOrd="0" destOrd="0" presId="urn:microsoft.com/office/officeart/2005/8/layout/hierarchy1"/>
    <dgm:cxn modelId="{FAEC4AEB-5F7C-DE4E-8B35-2395A6DB50A9}" type="presOf" srcId="{D7AD5E41-7903-5C43-96E5-9366635EB7C3}" destId="{93FACEF1-0D30-0C4E-B905-9A899A643664}" srcOrd="0" destOrd="0" presId="urn:microsoft.com/office/officeart/2005/8/layout/hierarchy1"/>
    <dgm:cxn modelId="{4F4586F0-6046-5B4E-9957-68E695765C9F}" type="presOf" srcId="{2E408028-2AA0-8B44-8AA6-A5DEA7F43758}" destId="{7E03505E-B515-C042-9634-82B3A4385B51}" srcOrd="0" destOrd="0" presId="urn:microsoft.com/office/officeart/2005/8/layout/hierarchy1"/>
    <dgm:cxn modelId="{81129BF2-0305-1A48-B260-350B44478B21}" type="presOf" srcId="{21068628-8E98-6E46-A81E-E3900836B9FC}" destId="{163208A7-85BA-A84B-BEBA-EE97C5E98025}" srcOrd="0" destOrd="0" presId="urn:microsoft.com/office/officeart/2005/8/layout/hierarchy1"/>
    <dgm:cxn modelId="{6ED60AFC-270B-834A-8A0E-7FECF339F47B}" srcId="{AB428EE8-2CEA-1D47-8518-6DE6EE366282}" destId="{2E408028-2AA0-8B44-8AA6-A5DEA7F43758}" srcOrd="0" destOrd="0" parTransId="{F036545F-594D-3245-AD44-60104E7BC82E}" sibTransId="{EA7F7303-14FB-234C-9241-7A0C1342B0EB}"/>
    <dgm:cxn modelId="{0E76BFD4-752F-2E45-A641-CD882AC1C79E}" type="presParOf" srcId="{3129D3E5-43BF-6C40-A641-57A1A2756E98}" destId="{1089924F-48C8-E947-967A-9626EE44117E}" srcOrd="0" destOrd="0" presId="urn:microsoft.com/office/officeart/2005/8/layout/hierarchy1"/>
    <dgm:cxn modelId="{E90970BA-4095-2444-8058-38CDD3D310B0}" type="presParOf" srcId="{1089924F-48C8-E947-967A-9626EE44117E}" destId="{F84508A4-E6E3-C640-9C4F-71C08218A315}" srcOrd="0" destOrd="0" presId="urn:microsoft.com/office/officeart/2005/8/layout/hierarchy1"/>
    <dgm:cxn modelId="{5581EC6E-8F84-9F48-815F-4A3C6565431E}" type="presParOf" srcId="{F84508A4-E6E3-C640-9C4F-71C08218A315}" destId="{B43D4E41-EA0C-AD44-9CA9-A67DEB2A4997}" srcOrd="0" destOrd="0" presId="urn:microsoft.com/office/officeart/2005/8/layout/hierarchy1"/>
    <dgm:cxn modelId="{CF050508-5FEF-5641-BBDB-8A8003C875FA}" type="presParOf" srcId="{F84508A4-E6E3-C640-9C4F-71C08218A315}" destId="{5111CDC5-A87D-864B-B710-943345233F8D}" srcOrd="1" destOrd="0" presId="urn:microsoft.com/office/officeart/2005/8/layout/hierarchy1"/>
    <dgm:cxn modelId="{D3486235-5E51-054F-9456-3E478029B272}" type="presParOf" srcId="{1089924F-48C8-E947-967A-9626EE44117E}" destId="{0967ECF5-80BA-2B43-A43A-D9C57904CF69}" srcOrd="1" destOrd="0" presId="urn:microsoft.com/office/officeart/2005/8/layout/hierarchy1"/>
    <dgm:cxn modelId="{4C725014-DF38-844F-90B2-6FC59BC44182}" type="presParOf" srcId="{0967ECF5-80BA-2B43-A43A-D9C57904CF69}" destId="{55F95E4C-20AD-ED4B-9F33-28ABC8C6550A}" srcOrd="0" destOrd="0" presId="urn:microsoft.com/office/officeart/2005/8/layout/hierarchy1"/>
    <dgm:cxn modelId="{1EFF4425-024D-2046-B1C3-1E74A02DF2F2}" type="presParOf" srcId="{0967ECF5-80BA-2B43-A43A-D9C57904CF69}" destId="{8326938D-3C6E-1344-92F4-1C76784073F8}" srcOrd="1" destOrd="0" presId="urn:microsoft.com/office/officeart/2005/8/layout/hierarchy1"/>
    <dgm:cxn modelId="{04858D87-93F6-934A-BFFC-396EAF4519B1}" type="presParOf" srcId="{8326938D-3C6E-1344-92F4-1C76784073F8}" destId="{FA463543-7528-314C-9506-96C60461F2FF}" srcOrd="0" destOrd="0" presId="urn:microsoft.com/office/officeart/2005/8/layout/hierarchy1"/>
    <dgm:cxn modelId="{AEDB0D6C-A716-D745-BEBC-4A1D52A9E11A}" type="presParOf" srcId="{FA463543-7528-314C-9506-96C60461F2FF}" destId="{A30C891C-BC1F-8048-A00A-789ACA3B448C}" srcOrd="0" destOrd="0" presId="urn:microsoft.com/office/officeart/2005/8/layout/hierarchy1"/>
    <dgm:cxn modelId="{5E4DE2DE-BE61-C64E-AC28-7C096DD0B78C}" type="presParOf" srcId="{FA463543-7528-314C-9506-96C60461F2FF}" destId="{ECFA1D4B-5D84-8646-9A64-8B1F0E0E0AD1}" srcOrd="1" destOrd="0" presId="urn:microsoft.com/office/officeart/2005/8/layout/hierarchy1"/>
    <dgm:cxn modelId="{A58D5FA1-B5FD-7245-9813-CB451D1A1231}" type="presParOf" srcId="{8326938D-3C6E-1344-92F4-1C76784073F8}" destId="{053E995D-676E-7643-8B00-3DDA83294702}" srcOrd="1" destOrd="0" presId="urn:microsoft.com/office/officeart/2005/8/layout/hierarchy1"/>
    <dgm:cxn modelId="{393FA2A2-55DA-6240-91CA-7A5F8D614175}" type="presParOf" srcId="{053E995D-676E-7643-8B00-3DDA83294702}" destId="{6E4B411B-824D-9C4D-B2AA-11F17F1ABF8B}" srcOrd="0" destOrd="0" presId="urn:microsoft.com/office/officeart/2005/8/layout/hierarchy1"/>
    <dgm:cxn modelId="{3162822C-6FC0-B04E-A27F-2050C479A36D}" type="presParOf" srcId="{053E995D-676E-7643-8B00-3DDA83294702}" destId="{2C300922-77DD-054D-AA17-98784B713285}" srcOrd="1" destOrd="0" presId="urn:microsoft.com/office/officeart/2005/8/layout/hierarchy1"/>
    <dgm:cxn modelId="{1E75FB6C-4BBF-8140-B921-EB211CA5E025}" type="presParOf" srcId="{2C300922-77DD-054D-AA17-98784B713285}" destId="{A1470D7C-5A27-F74F-9D18-15390C4DBA18}" srcOrd="0" destOrd="0" presId="urn:microsoft.com/office/officeart/2005/8/layout/hierarchy1"/>
    <dgm:cxn modelId="{7C2B1ED1-4A2D-2A4C-A544-DDB779B60889}" type="presParOf" srcId="{A1470D7C-5A27-F74F-9D18-15390C4DBA18}" destId="{A6D75892-947F-1045-8AF5-F68A0F1A8D1C}" srcOrd="0" destOrd="0" presId="urn:microsoft.com/office/officeart/2005/8/layout/hierarchy1"/>
    <dgm:cxn modelId="{984178F9-363C-C145-8E38-A7DD44B7679C}" type="presParOf" srcId="{A1470D7C-5A27-F74F-9D18-15390C4DBA18}" destId="{58CB7795-554C-F247-825D-C48EB406F3F7}" srcOrd="1" destOrd="0" presId="urn:microsoft.com/office/officeart/2005/8/layout/hierarchy1"/>
    <dgm:cxn modelId="{0D39D774-0B51-C348-9B0B-AA2790B7546A}" type="presParOf" srcId="{2C300922-77DD-054D-AA17-98784B713285}" destId="{664C3E5F-BD2C-484B-BEC2-4C8575AFEF10}" srcOrd="1" destOrd="0" presId="urn:microsoft.com/office/officeart/2005/8/layout/hierarchy1"/>
    <dgm:cxn modelId="{744885BE-E565-3E4A-9A13-C4A5A42BEC9C}" type="presParOf" srcId="{0967ECF5-80BA-2B43-A43A-D9C57904CF69}" destId="{6D1831F9-9BC2-304F-A1CF-BD4DF8050E7D}" srcOrd="2" destOrd="0" presId="urn:microsoft.com/office/officeart/2005/8/layout/hierarchy1"/>
    <dgm:cxn modelId="{A3E30ACE-C49A-E64E-98E1-E6C00A656BFF}" type="presParOf" srcId="{0967ECF5-80BA-2B43-A43A-D9C57904CF69}" destId="{743FB8B9-E204-4B47-801A-720E731BBEFC}" srcOrd="3" destOrd="0" presId="urn:microsoft.com/office/officeart/2005/8/layout/hierarchy1"/>
    <dgm:cxn modelId="{E39DE575-6AB9-5D41-8F6B-55E664406373}" type="presParOf" srcId="{743FB8B9-E204-4B47-801A-720E731BBEFC}" destId="{8B486516-89E5-1F4F-ABA0-E59E95BDCB8B}" srcOrd="0" destOrd="0" presId="urn:microsoft.com/office/officeart/2005/8/layout/hierarchy1"/>
    <dgm:cxn modelId="{82F0AF52-8B01-FF4F-9F46-7B7CC8DFF45F}" type="presParOf" srcId="{8B486516-89E5-1F4F-ABA0-E59E95BDCB8B}" destId="{76E4EB16-2E5A-D84E-862B-4A2B8037BC68}" srcOrd="0" destOrd="0" presId="urn:microsoft.com/office/officeart/2005/8/layout/hierarchy1"/>
    <dgm:cxn modelId="{49DEAF2D-7E9C-EC41-BF88-30309C2AF66D}" type="presParOf" srcId="{8B486516-89E5-1F4F-ABA0-E59E95BDCB8B}" destId="{93FACEF1-0D30-0C4E-B905-9A899A643664}" srcOrd="1" destOrd="0" presId="urn:microsoft.com/office/officeart/2005/8/layout/hierarchy1"/>
    <dgm:cxn modelId="{F7E2E054-DC46-9949-B39B-AC6D56675F72}" type="presParOf" srcId="{743FB8B9-E204-4B47-801A-720E731BBEFC}" destId="{C6B6B4D6-F34A-5C4A-A489-00A17BB81A51}" srcOrd="1" destOrd="0" presId="urn:microsoft.com/office/officeart/2005/8/layout/hierarchy1"/>
    <dgm:cxn modelId="{9A78EE75-50D2-0D4A-A05C-BA937F106936}" type="presParOf" srcId="{C6B6B4D6-F34A-5C4A-A489-00A17BB81A51}" destId="{0892533B-3553-424D-9174-483B0ADC9FC8}" srcOrd="0" destOrd="0" presId="urn:microsoft.com/office/officeart/2005/8/layout/hierarchy1"/>
    <dgm:cxn modelId="{A30CC778-D447-BC4D-8AC8-5AF29799E230}" type="presParOf" srcId="{C6B6B4D6-F34A-5C4A-A489-00A17BB81A51}" destId="{4DFC8E85-9318-FA4A-ACE5-3F7BDC494CEC}" srcOrd="1" destOrd="0" presId="urn:microsoft.com/office/officeart/2005/8/layout/hierarchy1"/>
    <dgm:cxn modelId="{29052E1A-9D5F-A744-9BE1-D718A31D9099}" type="presParOf" srcId="{4DFC8E85-9318-FA4A-ACE5-3F7BDC494CEC}" destId="{F70CA224-018A-CE42-BAF3-9A0AB7B3CBBF}" srcOrd="0" destOrd="0" presId="urn:microsoft.com/office/officeart/2005/8/layout/hierarchy1"/>
    <dgm:cxn modelId="{93A0104A-359D-694B-AAF4-EA89BC0C5C47}" type="presParOf" srcId="{F70CA224-018A-CE42-BAF3-9A0AB7B3CBBF}" destId="{4B5BAD69-B447-4B49-99A4-A4EE83F74926}" srcOrd="0" destOrd="0" presId="urn:microsoft.com/office/officeart/2005/8/layout/hierarchy1"/>
    <dgm:cxn modelId="{DEE81BA6-97EE-7A4B-8EAF-29B5A45D0121}" type="presParOf" srcId="{F70CA224-018A-CE42-BAF3-9A0AB7B3CBBF}" destId="{8027814E-B611-F545-8BE1-CEA0016E9C86}" srcOrd="1" destOrd="0" presId="urn:microsoft.com/office/officeart/2005/8/layout/hierarchy1"/>
    <dgm:cxn modelId="{F44976C9-6CB9-264F-A007-1C8ECA7904EB}" type="presParOf" srcId="{4DFC8E85-9318-FA4A-ACE5-3F7BDC494CEC}" destId="{E3029B6D-C71C-B94B-9195-7270904FCB24}" srcOrd="1" destOrd="0" presId="urn:microsoft.com/office/officeart/2005/8/layout/hierarchy1"/>
    <dgm:cxn modelId="{B03108C4-6272-B24E-A88B-3D19F4F108CA}" type="presParOf" srcId="{E3029B6D-C71C-B94B-9195-7270904FCB24}" destId="{AE5FF4A6-8128-4A4A-A39D-C9EBD210089F}" srcOrd="0" destOrd="0" presId="urn:microsoft.com/office/officeart/2005/8/layout/hierarchy1"/>
    <dgm:cxn modelId="{76F07B3A-1C4F-2943-B4EF-6492B9298E0D}" type="presParOf" srcId="{E3029B6D-C71C-B94B-9195-7270904FCB24}" destId="{A106D79E-B7E8-E444-8BD0-CF9FF7DB803C}" srcOrd="1" destOrd="0" presId="urn:microsoft.com/office/officeart/2005/8/layout/hierarchy1"/>
    <dgm:cxn modelId="{852C9879-AD7E-A747-AEC5-D0E1A2B34D01}" type="presParOf" srcId="{A106D79E-B7E8-E444-8BD0-CF9FF7DB803C}" destId="{66BA8F7D-32F9-FE46-BD2D-2D3A09A93785}" srcOrd="0" destOrd="0" presId="urn:microsoft.com/office/officeart/2005/8/layout/hierarchy1"/>
    <dgm:cxn modelId="{09B175C2-6114-9F41-9875-770F8B1F8624}" type="presParOf" srcId="{66BA8F7D-32F9-FE46-BD2D-2D3A09A93785}" destId="{BB36B7C4-1B2B-5946-AC51-BB4388236346}" srcOrd="0" destOrd="0" presId="urn:microsoft.com/office/officeart/2005/8/layout/hierarchy1"/>
    <dgm:cxn modelId="{1EE101AE-1637-C345-8532-8329E1204487}" type="presParOf" srcId="{66BA8F7D-32F9-FE46-BD2D-2D3A09A93785}" destId="{7E03505E-B515-C042-9634-82B3A4385B51}" srcOrd="1" destOrd="0" presId="urn:microsoft.com/office/officeart/2005/8/layout/hierarchy1"/>
    <dgm:cxn modelId="{84CAE201-06C2-804E-8FF7-689831CD9F0A}" type="presParOf" srcId="{A106D79E-B7E8-E444-8BD0-CF9FF7DB803C}" destId="{A5777D21-C062-DA47-A992-ECAEF1BE103C}" srcOrd="1" destOrd="0" presId="urn:microsoft.com/office/officeart/2005/8/layout/hierarchy1"/>
    <dgm:cxn modelId="{06DA10C3-A2F4-5343-8D0E-8C6DCD372C3C}" type="presParOf" srcId="{A5777D21-C062-DA47-A992-ECAEF1BE103C}" destId="{096817DA-571A-BC45-BFBC-51A591EC3E4E}" srcOrd="0" destOrd="0" presId="urn:microsoft.com/office/officeart/2005/8/layout/hierarchy1"/>
    <dgm:cxn modelId="{83556C62-DBD5-B742-A837-8BA5340F7708}" type="presParOf" srcId="{A5777D21-C062-DA47-A992-ECAEF1BE103C}" destId="{D88C0158-3719-E840-A5DE-5C73C11B090A}" srcOrd="1" destOrd="0" presId="urn:microsoft.com/office/officeart/2005/8/layout/hierarchy1"/>
    <dgm:cxn modelId="{AA65E23A-044B-2E4A-88E3-DF91E552ED76}" type="presParOf" srcId="{D88C0158-3719-E840-A5DE-5C73C11B090A}" destId="{58A77963-ABD7-D945-A14F-3BC8D239F6B4}" srcOrd="0" destOrd="0" presId="urn:microsoft.com/office/officeart/2005/8/layout/hierarchy1"/>
    <dgm:cxn modelId="{CABEA99D-3DC6-8A49-9C33-101DAB237E39}" type="presParOf" srcId="{58A77963-ABD7-D945-A14F-3BC8D239F6B4}" destId="{8DA94742-AC9B-5B4A-9F1A-44865D1F9801}" srcOrd="0" destOrd="0" presId="urn:microsoft.com/office/officeart/2005/8/layout/hierarchy1"/>
    <dgm:cxn modelId="{C3A356B8-3C73-FC44-A383-AFECDC402BCF}" type="presParOf" srcId="{58A77963-ABD7-D945-A14F-3BC8D239F6B4}" destId="{163208A7-85BA-A84B-BEBA-EE97C5E98025}" srcOrd="1" destOrd="0" presId="urn:microsoft.com/office/officeart/2005/8/layout/hierarchy1"/>
    <dgm:cxn modelId="{1B6612FC-4CF6-D048-9E59-4A2D353DDAEC}" type="presParOf" srcId="{D88C0158-3719-E840-A5DE-5C73C11B090A}" destId="{6487B8EC-E328-9E40-AB4B-25D07247BA5D}" srcOrd="1" destOrd="0" presId="urn:microsoft.com/office/officeart/2005/8/layout/hierarchy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412BFDA-FAB6-7944-A23F-60F27B8D3D7C}" type="doc">
      <dgm:prSet loTypeId="urn:microsoft.com/office/officeart/2008/layout/NameandTitleOrganizationalChart" loCatId="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074776D-92E3-5143-A5A6-89CBC29D8F25}">
      <dgm:prSet phldrT="[Text]"/>
      <dgm:spPr/>
      <dgm:t>
        <a:bodyPr/>
        <a:lstStyle/>
        <a:p>
          <a:r>
            <a:rPr lang="en-US" dirty="0"/>
            <a:t>Restaurant</a:t>
          </a:r>
        </a:p>
      </dgm:t>
    </dgm:pt>
    <dgm:pt modelId="{E66FA61A-2FE5-574B-95CA-9A2A63B3D5B8}" type="parTrans" cxnId="{DB837EE1-7CB8-9F4F-B8C0-8A1EB77A09DE}">
      <dgm:prSet/>
      <dgm:spPr/>
      <dgm:t>
        <a:bodyPr/>
        <a:lstStyle/>
        <a:p>
          <a:endParaRPr lang="en-US"/>
        </a:p>
      </dgm:t>
    </dgm:pt>
    <dgm:pt modelId="{607FED92-579D-9C46-AF17-8F19FA21CA0A}" type="sibTrans" cxnId="{DB837EE1-7CB8-9F4F-B8C0-8A1EB77A09DE}">
      <dgm:prSet/>
      <dgm:spPr/>
      <dgm:t>
        <a:bodyPr/>
        <a:lstStyle/>
        <a:p>
          <a:r>
            <a:rPr lang="en-US" dirty="0"/>
            <a:t>Database </a:t>
          </a:r>
        </a:p>
      </dgm:t>
    </dgm:pt>
    <dgm:pt modelId="{7760159B-C273-404E-8562-59B3DB2A0731}" type="asst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Yelp</a:t>
          </a:r>
        </a:p>
      </dgm:t>
    </dgm:pt>
    <dgm:pt modelId="{8278DA9A-79F3-F549-A668-4C75809E979D}" type="parTrans" cxnId="{D0BBF7F5-DC5C-D84F-88B9-2E76D4F4E79C}">
      <dgm:prSet/>
      <dgm:spPr/>
      <dgm:t>
        <a:bodyPr/>
        <a:lstStyle/>
        <a:p>
          <a:endParaRPr lang="en-US"/>
        </a:p>
      </dgm:t>
    </dgm:pt>
    <dgm:pt modelId="{B34B697A-8DEC-2F43-9262-1774FB647941}" type="sibTrans" cxnId="{D0BBF7F5-DC5C-D84F-88B9-2E76D4F4E79C}">
      <dgm:prSet/>
      <dgm:spPr/>
      <dgm:t>
        <a:bodyPr/>
        <a:lstStyle/>
        <a:p>
          <a:r>
            <a:rPr lang="en-US" dirty="0"/>
            <a:t>Schema </a:t>
          </a:r>
        </a:p>
      </dgm:t>
    </dgm:pt>
    <dgm:pt modelId="{D10DA0CA-03CB-0540-866E-E7D3A458308D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Zipcode	</a:t>
          </a:r>
        </a:p>
      </dgm:t>
    </dgm:pt>
    <dgm:pt modelId="{114ED71D-DBCF-6147-8445-E93580A5C8E6}" type="parTrans" cxnId="{5581DAD2-A1C9-1D4C-BCD5-72279D783CEB}">
      <dgm:prSet/>
      <dgm:spPr/>
      <dgm:t>
        <a:bodyPr/>
        <a:lstStyle/>
        <a:p>
          <a:endParaRPr lang="en-US"/>
        </a:p>
      </dgm:t>
    </dgm:pt>
    <dgm:pt modelId="{35AA51FC-1D46-3142-9C0A-62E8A5720705}" type="sibTrans" cxnId="{5581DAD2-A1C9-1D4C-BCD5-72279D783CEB}">
      <dgm:prSet/>
      <dgm:spPr/>
      <dgm:t>
        <a:bodyPr/>
        <a:lstStyle/>
        <a:p>
          <a:r>
            <a:rPr lang="en-US" dirty="0"/>
            <a:t>Table	</a:t>
          </a:r>
        </a:p>
      </dgm:t>
    </dgm:pt>
    <dgm:pt modelId="{F489189E-5177-2644-BB25-CF26FEFF40DD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Attributes</a:t>
          </a:r>
        </a:p>
      </dgm:t>
    </dgm:pt>
    <dgm:pt modelId="{55432466-7B06-7744-8FD3-A28A6DDD9136}" type="parTrans" cxnId="{0281EFF7-4B89-C04B-8CCC-7FF923BC3035}">
      <dgm:prSet/>
      <dgm:spPr/>
      <dgm:t>
        <a:bodyPr/>
        <a:lstStyle/>
        <a:p>
          <a:endParaRPr lang="en-US"/>
        </a:p>
      </dgm:t>
    </dgm:pt>
    <dgm:pt modelId="{0BDCED1B-A753-DF48-9550-A4001C43645B}" type="sibTrans" cxnId="{0281EFF7-4B89-C04B-8CCC-7FF923BC3035}">
      <dgm:prSet/>
      <dgm:spPr/>
      <dgm:t>
        <a:bodyPr/>
        <a:lstStyle/>
        <a:p>
          <a:r>
            <a:rPr lang="en-US" dirty="0"/>
            <a:t>Table 	</a:t>
          </a:r>
        </a:p>
      </dgm:t>
    </dgm:pt>
    <dgm:pt modelId="{F3FA7AE3-4190-804F-BA82-1C5ACAE1BE9E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Reviews</a:t>
          </a:r>
        </a:p>
      </dgm:t>
    </dgm:pt>
    <dgm:pt modelId="{0BA79D86-B5E6-4B40-9B1F-E6568829125D}" type="parTrans" cxnId="{CC0CA096-E112-6D4F-BD43-271114BD3B5A}">
      <dgm:prSet/>
      <dgm:spPr/>
      <dgm:t>
        <a:bodyPr/>
        <a:lstStyle/>
        <a:p>
          <a:endParaRPr lang="en-US"/>
        </a:p>
      </dgm:t>
    </dgm:pt>
    <dgm:pt modelId="{38A75050-FC5A-B342-9B6C-624525B54B45}" type="sibTrans" cxnId="{CC0CA096-E112-6D4F-BD43-271114BD3B5A}">
      <dgm:prSet/>
      <dgm:spPr/>
      <dgm:t>
        <a:bodyPr/>
        <a:lstStyle/>
        <a:p>
          <a:r>
            <a:rPr lang="en-US" dirty="0"/>
            <a:t>Table </a:t>
          </a:r>
        </a:p>
      </dgm:t>
    </dgm:pt>
    <dgm:pt modelId="{BD1FCF79-50EB-6D41-9341-C7FF8A6C4E4F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DOHMH</a:t>
          </a:r>
        </a:p>
      </dgm:t>
    </dgm:pt>
    <dgm:pt modelId="{A8178A94-797C-ED49-A857-A69BDC033C29}" type="parTrans" cxnId="{4A0FB363-D99F-9C46-92B6-35C528A35ADB}">
      <dgm:prSet/>
      <dgm:spPr/>
      <dgm:t>
        <a:bodyPr/>
        <a:lstStyle/>
        <a:p>
          <a:endParaRPr lang="en-US"/>
        </a:p>
      </dgm:t>
    </dgm:pt>
    <dgm:pt modelId="{0357E0AA-3770-DA40-A391-E05789364733}" type="sibTrans" cxnId="{4A0FB363-D99F-9C46-92B6-35C528A35ADB}">
      <dgm:prSet/>
      <dgm:spPr/>
      <dgm:t>
        <a:bodyPr/>
        <a:lstStyle/>
        <a:p>
          <a:r>
            <a:rPr lang="en-US" dirty="0"/>
            <a:t>Table</a:t>
          </a:r>
        </a:p>
      </dgm:t>
    </dgm:pt>
    <dgm:pt modelId="{9B3F117C-E168-5A47-940A-2BB6D39A0677}" type="pres">
      <dgm:prSet presAssocID="{B412BFDA-FAB6-7944-A23F-60F27B8D3D7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8141FD6-B930-024C-9423-C76C4EC7C850}" type="pres">
      <dgm:prSet presAssocID="{A074776D-92E3-5143-A5A6-89CBC29D8F25}" presName="hierRoot1" presStyleCnt="0">
        <dgm:presLayoutVars>
          <dgm:hierBranch val="init"/>
        </dgm:presLayoutVars>
      </dgm:prSet>
      <dgm:spPr/>
    </dgm:pt>
    <dgm:pt modelId="{9FB7D542-5413-4E44-B80F-EA433D2342BE}" type="pres">
      <dgm:prSet presAssocID="{A074776D-92E3-5143-A5A6-89CBC29D8F25}" presName="rootComposite1" presStyleCnt="0"/>
      <dgm:spPr/>
    </dgm:pt>
    <dgm:pt modelId="{1D086AC7-5059-C443-BD1F-995BACEB2732}" type="pres">
      <dgm:prSet presAssocID="{A074776D-92E3-5143-A5A6-89CBC29D8F25}" presName="rootText1" presStyleLbl="node0" presStyleIdx="0" presStyleCnt="1">
        <dgm:presLayoutVars>
          <dgm:chMax/>
          <dgm:chPref val="3"/>
        </dgm:presLayoutVars>
      </dgm:prSet>
      <dgm:spPr/>
    </dgm:pt>
    <dgm:pt modelId="{CAAAC4EA-DD35-1F44-AD0B-1FCD1F60F29D}" type="pres">
      <dgm:prSet presAssocID="{A074776D-92E3-5143-A5A6-89CBC29D8F25}" presName="titleText1" presStyleLbl="fgAcc0" presStyleIdx="0" presStyleCnt="1">
        <dgm:presLayoutVars>
          <dgm:chMax val="0"/>
          <dgm:chPref val="0"/>
        </dgm:presLayoutVars>
      </dgm:prSet>
      <dgm:spPr/>
    </dgm:pt>
    <dgm:pt modelId="{A029411F-A2F9-104E-BE01-DB679EDA2768}" type="pres">
      <dgm:prSet presAssocID="{A074776D-92E3-5143-A5A6-89CBC29D8F25}" presName="rootConnector1" presStyleLbl="node1" presStyleIdx="0" presStyleCnt="4"/>
      <dgm:spPr/>
    </dgm:pt>
    <dgm:pt modelId="{C791C4BE-13C6-E54C-A398-B97B65A78728}" type="pres">
      <dgm:prSet presAssocID="{A074776D-92E3-5143-A5A6-89CBC29D8F25}" presName="hierChild2" presStyleCnt="0"/>
      <dgm:spPr/>
    </dgm:pt>
    <dgm:pt modelId="{75FB8443-E2AA-B547-96EB-457E799DCEB9}" type="pres">
      <dgm:prSet presAssocID="{114ED71D-DBCF-6147-8445-E93580A5C8E6}" presName="Name37" presStyleLbl="parChTrans1D2" presStyleIdx="0" presStyleCnt="5"/>
      <dgm:spPr/>
    </dgm:pt>
    <dgm:pt modelId="{F3D048C1-46BD-8248-B740-EA0220165CEE}" type="pres">
      <dgm:prSet presAssocID="{D10DA0CA-03CB-0540-866E-E7D3A458308D}" presName="hierRoot2" presStyleCnt="0">
        <dgm:presLayoutVars>
          <dgm:hierBranch val="init"/>
        </dgm:presLayoutVars>
      </dgm:prSet>
      <dgm:spPr/>
    </dgm:pt>
    <dgm:pt modelId="{B2708460-D5CA-1C4D-B88A-486F704F9D22}" type="pres">
      <dgm:prSet presAssocID="{D10DA0CA-03CB-0540-866E-E7D3A458308D}" presName="rootComposite" presStyleCnt="0"/>
      <dgm:spPr/>
    </dgm:pt>
    <dgm:pt modelId="{1BF98409-090D-0C4F-A9EF-FF26BC0783DD}" type="pres">
      <dgm:prSet presAssocID="{D10DA0CA-03CB-0540-866E-E7D3A458308D}" presName="rootText" presStyleLbl="node1" presStyleIdx="0" presStyleCnt="4">
        <dgm:presLayoutVars>
          <dgm:chMax/>
          <dgm:chPref val="3"/>
        </dgm:presLayoutVars>
      </dgm:prSet>
      <dgm:spPr/>
    </dgm:pt>
    <dgm:pt modelId="{817187A9-C3D7-3F49-AF67-C0681354842A}" type="pres">
      <dgm:prSet presAssocID="{D10DA0CA-03CB-0540-866E-E7D3A458308D}" presName="titleText2" presStyleLbl="fgAcc1" presStyleIdx="0" presStyleCnt="4">
        <dgm:presLayoutVars>
          <dgm:chMax val="0"/>
          <dgm:chPref val="0"/>
        </dgm:presLayoutVars>
      </dgm:prSet>
      <dgm:spPr/>
    </dgm:pt>
    <dgm:pt modelId="{1419357E-0B5E-E349-9FC6-B46215797622}" type="pres">
      <dgm:prSet presAssocID="{D10DA0CA-03CB-0540-866E-E7D3A458308D}" presName="rootConnector" presStyleLbl="node2" presStyleIdx="0" presStyleCnt="0"/>
      <dgm:spPr/>
    </dgm:pt>
    <dgm:pt modelId="{8CBCC0E2-93B3-904A-ACF0-722DC060C42B}" type="pres">
      <dgm:prSet presAssocID="{D10DA0CA-03CB-0540-866E-E7D3A458308D}" presName="hierChild4" presStyleCnt="0"/>
      <dgm:spPr/>
    </dgm:pt>
    <dgm:pt modelId="{601EC5BE-9168-6D45-B277-876E2F988F3F}" type="pres">
      <dgm:prSet presAssocID="{D10DA0CA-03CB-0540-866E-E7D3A458308D}" presName="hierChild5" presStyleCnt="0"/>
      <dgm:spPr/>
    </dgm:pt>
    <dgm:pt modelId="{DAA48A67-908C-534A-AB56-60523D69B208}" type="pres">
      <dgm:prSet presAssocID="{55432466-7B06-7744-8FD3-A28A6DDD9136}" presName="Name37" presStyleLbl="parChTrans1D2" presStyleIdx="1" presStyleCnt="5"/>
      <dgm:spPr/>
    </dgm:pt>
    <dgm:pt modelId="{82EDDED3-705D-B94E-8B27-F54C3B038F0C}" type="pres">
      <dgm:prSet presAssocID="{F489189E-5177-2644-BB25-CF26FEFF40DD}" presName="hierRoot2" presStyleCnt="0">
        <dgm:presLayoutVars>
          <dgm:hierBranch val="init"/>
        </dgm:presLayoutVars>
      </dgm:prSet>
      <dgm:spPr/>
    </dgm:pt>
    <dgm:pt modelId="{61A91E44-3EDE-0946-9F96-33F13BFF775B}" type="pres">
      <dgm:prSet presAssocID="{F489189E-5177-2644-BB25-CF26FEFF40DD}" presName="rootComposite" presStyleCnt="0"/>
      <dgm:spPr/>
    </dgm:pt>
    <dgm:pt modelId="{BCF0B317-2F88-064D-90FD-AED3395A7787}" type="pres">
      <dgm:prSet presAssocID="{F489189E-5177-2644-BB25-CF26FEFF40DD}" presName="rootText" presStyleLbl="node1" presStyleIdx="1" presStyleCnt="4">
        <dgm:presLayoutVars>
          <dgm:chMax/>
          <dgm:chPref val="3"/>
        </dgm:presLayoutVars>
      </dgm:prSet>
      <dgm:spPr/>
    </dgm:pt>
    <dgm:pt modelId="{493B3C23-C6AD-C74A-B300-8B396D00ED00}" type="pres">
      <dgm:prSet presAssocID="{F489189E-5177-2644-BB25-CF26FEFF40DD}" presName="titleText2" presStyleLbl="fgAcc1" presStyleIdx="1" presStyleCnt="4">
        <dgm:presLayoutVars>
          <dgm:chMax val="0"/>
          <dgm:chPref val="0"/>
        </dgm:presLayoutVars>
      </dgm:prSet>
      <dgm:spPr/>
    </dgm:pt>
    <dgm:pt modelId="{85852F16-E531-8F46-8C7C-B65F2E449CC6}" type="pres">
      <dgm:prSet presAssocID="{F489189E-5177-2644-BB25-CF26FEFF40DD}" presName="rootConnector" presStyleLbl="node2" presStyleIdx="0" presStyleCnt="0"/>
      <dgm:spPr/>
    </dgm:pt>
    <dgm:pt modelId="{027B9D5F-83DE-5145-BCDA-9041B136385C}" type="pres">
      <dgm:prSet presAssocID="{F489189E-5177-2644-BB25-CF26FEFF40DD}" presName="hierChild4" presStyleCnt="0"/>
      <dgm:spPr/>
    </dgm:pt>
    <dgm:pt modelId="{76223767-CDD5-954A-A086-BE1901E69C75}" type="pres">
      <dgm:prSet presAssocID="{F489189E-5177-2644-BB25-CF26FEFF40DD}" presName="hierChild5" presStyleCnt="0"/>
      <dgm:spPr/>
    </dgm:pt>
    <dgm:pt modelId="{E0C438CE-2BE2-0F4A-BF91-2D4F22922CEC}" type="pres">
      <dgm:prSet presAssocID="{0BA79D86-B5E6-4B40-9B1F-E6568829125D}" presName="Name37" presStyleLbl="parChTrans1D2" presStyleIdx="2" presStyleCnt="5"/>
      <dgm:spPr/>
    </dgm:pt>
    <dgm:pt modelId="{41C087F3-EFFB-5245-8193-F3292C38A871}" type="pres">
      <dgm:prSet presAssocID="{F3FA7AE3-4190-804F-BA82-1C5ACAE1BE9E}" presName="hierRoot2" presStyleCnt="0">
        <dgm:presLayoutVars>
          <dgm:hierBranch val="init"/>
        </dgm:presLayoutVars>
      </dgm:prSet>
      <dgm:spPr/>
    </dgm:pt>
    <dgm:pt modelId="{5EA2B749-B414-AD4B-87C1-C6D7942162E6}" type="pres">
      <dgm:prSet presAssocID="{F3FA7AE3-4190-804F-BA82-1C5ACAE1BE9E}" presName="rootComposite" presStyleCnt="0"/>
      <dgm:spPr/>
    </dgm:pt>
    <dgm:pt modelId="{8FBD2928-788C-874A-B7D4-60134AE24819}" type="pres">
      <dgm:prSet presAssocID="{F3FA7AE3-4190-804F-BA82-1C5ACAE1BE9E}" presName="rootText" presStyleLbl="node1" presStyleIdx="2" presStyleCnt="4">
        <dgm:presLayoutVars>
          <dgm:chMax/>
          <dgm:chPref val="3"/>
        </dgm:presLayoutVars>
      </dgm:prSet>
      <dgm:spPr/>
    </dgm:pt>
    <dgm:pt modelId="{F764EF8D-BA08-3349-8404-3031367B8D1E}" type="pres">
      <dgm:prSet presAssocID="{F3FA7AE3-4190-804F-BA82-1C5ACAE1BE9E}" presName="titleText2" presStyleLbl="fgAcc1" presStyleIdx="2" presStyleCnt="4">
        <dgm:presLayoutVars>
          <dgm:chMax val="0"/>
          <dgm:chPref val="0"/>
        </dgm:presLayoutVars>
      </dgm:prSet>
      <dgm:spPr/>
    </dgm:pt>
    <dgm:pt modelId="{BA4B4314-45FA-2246-B92D-15174F48AD7C}" type="pres">
      <dgm:prSet presAssocID="{F3FA7AE3-4190-804F-BA82-1C5ACAE1BE9E}" presName="rootConnector" presStyleLbl="node2" presStyleIdx="0" presStyleCnt="0"/>
      <dgm:spPr/>
    </dgm:pt>
    <dgm:pt modelId="{669FC632-6B06-4F4C-B119-55DA2FBBA06D}" type="pres">
      <dgm:prSet presAssocID="{F3FA7AE3-4190-804F-BA82-1C5ACAE1BE9E}" presName="hierChild4" presStyleCnt="0"/>
      <dgm:spPr/>
    </dgm:pt>
    <dgm:pt modelId="{6D5ED404-5751-B841-BF5E-C07550B9841A}" type="pres">
      <dgm:prSet presAssocID="{F3FA7AE3-4190-804F-BA82-1C5ACAE1BE9E}" presName="hierChild5" presStyleCnt="0"/>
      <dgm:spPr/>
    </dgm:pt>
    <dgm:pt modelId="{0C79FC59-48FE-F34C-B197-308BB56C6C8C}" type="pres">
      <dgm:prSet presAssocID="{A8178A94-797C-ED49-A857-A69BDC033C29}" presName="Name37" presStyleLbl="parChTrans1D2" presStyleIdx="3" presStyleCnt="5"/>
      <dgm:spPr/>
    </dgm:pt>
    <dgm:pt modelId="{4A084D9F-5A31-6B41-ADFA-2C61C4A1BDF1}" type="pres">
      <dgm:prSet presAssocID="{BD1FCF79-50EB-6D41-9341-C7FF8A6C4E4F}" presName="hierRoot2" presStyleCnt="0">
        <dgm:presLayoutVars>
          <dgm:hierBranch val="init"/>
        </dgm:presLayoutVars>
      </dgm:prSet>
      <dgm:spPr/>
    </dgm:pt>
    <dgm:pt modelId="{454DFCFE-86CB-2A4F-988F-BA34938E1752}" type="pres">
      <dgm:prSet presAssocID="{BD1FCF79-50EB-6D41-9341-C7FF8A6C4E4F}" presName="rootComposite" presStyleCnt="0"/>
      <dgm:spPr/>
    </dgm:pt>
    <dgm:pt modelId="{D836E825-6864-E445-8309-D2292157FD10}" type="pres">
      <dgm:prSet presAssocID="{BD1FCF79-50EB-6D41-9341-C7FF8A6C4E4F}" presName="rootText" presStyleLbl="node1" presStyleIdx="3" presStyleCnt="4">
        <dgm:presLayoutVars>
          <dgm:chMax/>
          <dgm:chPref val="3"/>
        </dgm:presLayoutVars>
      </dgm:prSet>
      <dgm:spPr/>
    </dgm:pt>
    <dgm:pt modelId="{CDF8E536-6B59-134D-813B-CF1EBF72CC7B}" type="pres">
      <dgm:prSet presAssocID="{BD1FCF79-50EB-6D41-9341-C7FF8A6C4E4F}" presName="titleText2" presStyleLbl="fgAcc1" presStyleIdx="3" presStyleCnt="4">
        <dgm:presLayoutVars>
          <dgm:chMax val="0"/>
          <dgm:chPref val="0"/>
        </dgm:presLayoutVars>
      </dgm:prSet>
      <dgm:spPr/>
    </dgm:pt>
    <dgm:pt modelId="{ADC59D31-BEF2-7044-855D-3BB11F186198}" type="pres">
      <dgm:prSet presAssocID="{BD1FCF79-50EB-6D41-9341-C7FF8A6C4E4F}" presName="rootConnector" presStyleLbl="node2" presStyleIdx="0" presStyleCnt="0"/>
      <dgm:spPr/>
    </dgm:pt>
    <dgm:pt modelId="{1914C5B6-E9A1-D544-AD1D-71D20FA12ACB}" type="pres">
      <dgm:prSet presAssocID="{BD1FCF79-50EB-6D41-9341-C7FF8A6C4E4F}" presName="hierChild4" presStyleCnt="0"/>
      <dgm:spPr/>
    </dgm:pt>
    <dgm:pt modelId="{882946C4-BF4A-6649-81AD-AD129EE2A184}" type="pres">
      <dgm:prSet presAssocID="{BD1FCF79-50EB-6D41-9341-C7FF8A6C4E4F}" presName="hierChild5" presStyleCnt="0"/>
      <dgm:spPr/>
    </dgm:pt>
    <dgm:pt modelId="{199A3E15-B5CE-DC4A-95A4-DC3BFB3EE7DE}" type="pres">
      <dgm:prSet presAssocID="{A074776D-92E3-5143-A5A6-89CBC29D8F25}" presName="hierChild3" presStyleCnt="0"/>
      <dgm:spPr/>
    </dgm:pt>
    <dgm:pt modelId="{65196639-F52A-3646-92C9-DD3F03BCA9C7}" type="pres">
      <dgm:prSet presAssocID="{8278DA9A-79F3-F549-A668-4C75809E979D}" presName="Name96" presStyleLbl="parChTrans1D2" presStyleIdx="4" presStyleCnt="5"/>
      <dgm:spPr/>
    </dgm:pt>
    <dgm:pt modelId="{49449E60-E288-7643-BC44-857014AA7BBA}" type="pres">
      <dgm:prSet presAssocID="{7760159B-C273-404E-8562-59B3DB2A0731}" presName="hierRoot3" presStyleCnt="0">
        <dgm:presLayoutVars>
          <dgm:hierBranch val="init"/>
        </dgm:presLayoutVars>
      </dgm:prSet>
      <dgm:spPr/>
    </dgm:pt>
    <dgm:pt modelId="{57CB785D-1F16-C04E-BC3E-A7AC1AFA509F}" type="pres">
      <dgm:prSet presAssocID="{7760159B-C273-404E-8562-59B3DB2A0731}" presName="rootComposite3" presStyleCnt="0"/>
      <dgm:spPr/>
    </dgm:pt>
    <dgm:pt modelId="{639CED28-D89E-484E-AC41-1BB0E4013401}" type="pres">
      <dgm:prSet presAssocID="{7760159B-C273-404E-8562-59B3DB2A0731}" presName="rootText3" presStyleLbl="asst1" presStyleIdx="0" presStyleCnt="1">
        <dgm:presLayoutVars>
          <dgm:chPref val="3"/>
        </dgm:presLayoutVars>
      </dgm:prSet>
      <dgm:spPr/>
    </dgm:pt>
    <dgm:pt modelId="{19545A9D-FCA0-1740-9530-822C5C656EA6}" type="pres">
      <dgm:prSet presAssocID="{7760159B-C273-404E-8562-59B3DB2A0731}" presName="titleText3" presStyleLbl="fgAcc2" presStyleIdx="0" presStyleCnt="1">
        <dgm:presLayoutVars>
          <dgm:chMax val="0"/>
          <dgm:chPref val="0"/>
        </dgm:presLayoutVars>
      </dgm:prSet>
      <dgm:spPr/>
    </dgm:pt>
    <dgm:pt modelId="{2F737E62-E03C-844F-8A09-14B40203BD5C}" type="pres">
      <dgm:prSet presAssocID="{7760159B-C273-404E-8562-59B3DB2A0731}" presName="rootConnector3" presStyleLbl="asst1" presStyleIdx="0" presStyleCnt="1"/>
      <dgm:spPr/>
    </dgm:pt>
    <dgm:pt modelId="{15D85A32-DD91-F044-AA67-06207CA2EA7C}" type="pres">
      <dgm:prSet presAssocID="{7760159B-C273-404E-8562-59B3DB2A0731}" presName="hierChild6" presStyleCnt="0"/>
      <dgm:spPr/>
    </dgm:pt>
    <dgm:pt modelId="{B4BF8264-F3C1-2940-A809-02D52049097E}" type="pres">
      <dgm:prSet presAssocID="{7760159B-C273-404E-8562-59B3DB2A0731}" presName="hierChild7" presStyleCnt="0"/>
      <dgm:spPr/>
    </dgm:pt>
  </dgm:ptLst>
  <dgm:cxnLst>
    <dgm:cxn modelId="{777C0716-9E86-A740-B8AE-77F291D50164}" type="presOf" srcId="{B34B697A-8DEC-2F43-9262-1774FB647941}" destId="{19545A9D-FCA0-1740-9530-822C5C656EA6}" srcOrd="0" destOrd="0" presId="urn:microsoft.com/office/officeart/2008/layout/NameandTitleOrganizationalChart"/>
    <dgm:cxn modelId="{C968AB24-1C71-8B4B-B3B0-FC6BC91AE7B8}" type="presOf" srcId="{D10DA0CA-03CB-0540-866E-E7D3A458308D}" destId="{1419357E-0B5E-E349-9FC6-B46215797622}" srcOrd="1" destOrd="0" presId="urn:microsoft.com/office/officeart/2008/layout/NameandTitleOrganizationalChart"/>
    <dgm:cxn modelId="{5C886539-71C7-0444-95E7-1EA14D2F387A}" type="presOf" srcId="{A074776D-92E3-5143-A5A6-89CBC29D8F25}" destId="{A029411F-A2F9-104E-BE01-DB679EDA2768}" srcOrd="1" destOrd="0" presId="urn:microsoft.com/office/officeart/2008/layout/NameandTitleOrganizationalChart"/>
    <dgm:cxn modelId="{2B9F413D-2990-6443-9334-B2EFF8314B7F}" type="presOf" srcId="{0357E0AA-3770-DA40-A391-E05789364733}" destId="{CDF8E536-6B59-134D-813B-CF1EBF72CC7B}" srcOrd="0" destOrd="0" presId="urn:microsoft.com/office/officeart/2008/layout/NameandTitleOrganizationalChart"/>
    <dgm:cxn modelId="{EDFD3D61-CAB8-874B-B17C-60B1D0201679}" type="presOf" srcId="{114ED71D-DBCF-6147-8445-E93580A5C8E6}" destId="{75FB8443-E2AA-B547-96EB-457E799DCEB9}" srcOrd="0" destOrd="0" presId="urn:microsoft.com/office/officeart/2008/layout/NameandTitleOrganizationalChart"/>
    <dgm:cxn modelId="{4A0FB363-D99F-9C46-92B6-35C528A35ADB}" srcId="{A074776D-92E3-5143-A5A6-89CBC29D8F25}" destId="{BD1FCF79-50EB-6D41-9341-C7FF8A6C4E4F}" srcOrd="4" destOrd="0" parTransId="{A8178A94-797C-ED49-A857-A69BDC033C29}" sibTransId="{0357E0AA-3770-DA40-A391-E05789364733}"/>
    <dgm:cxn modelId="{DEA8B845-0560-264B-A6E3-57DFAA826A62}" type="presOf" srcId="{A8178A94-797C-ED49-A857-A69BDC033C29}" destId="{0C79FC59-48FE-F34C-B197-308BB56C6C8C}" srcOrd="0" destOrd="0" presId="urn:microsoft.com/office/officeart/2008/layout/NameandTitleOrganizationalChart"/>
    <dgm:cxn modelId="{D3A25B70-BA98-2E4E-B172-F8FCD971C018}" type="presOf" srcId="{607FED92-579D-9C46-AF17-8F19FA21CA0A}" destId="{CAAAC4EA-DD35-1F44-AD0B-1FCD1F60F29D}" srcOrd="0" destOrd="0" presId="urn:microsoft.com/office/officeart/2008/layout/NameandTitleOrganizationalChart"/>
    <dgm:cxn modelId="{9B83C670-B59A-0F49-99CF-B88618D1FCAA}" type="presOf" srcId="{38A75050-FC5A-B342-9B6C-624525B54B45}" destId="{F764EF8D-BA08-3349-8404-3031367B8D1E}" srcOrd="0" destOrd="0" presId="urn:microsoft.com/office/officeart/2008/layout/NameandTitleOrganizationalChart"/>
    <dgm:cxn modelId="{E5BA9F8C-5399-A748-A021-5B5E43FA125F}" type="presOf" srcId="{55432466-7B06-7744-8FD3-A28A6DDD9136}" destId="{DAA48A67-908C-534A-AB56-60523D69B208}" srcOrd="0" destOrd="0" presId="urn:microsoft.com/office/officeart/2008/layout/NameandTitleOrganizationalChart"/>
    <dgm:cxn modelId="{DBAED98C-0ADB-C649-8CC0-EA41619F9A9E}" type="presOf" srcId="{BD1FCF79-50EB-6D41-9341-C7FF8A6C4E4F}" destId="{D836E825-6864-E445-8309-D2292157FD10}" srcOrd="0" destOrd="0" presId="urn:microsoft.com/office/officeart/2008/layout/NameandTitleOrganizationalChart"/>
    <dgm:cxn modelId="{2C13C48F-54E7-5D4E-B57B-0FB724082388}" type="presOf" srcId="{F3FA7AE3-4190-804F-BA82-1C5ACAE1BE9E}" destId="{8FBD2928-788C-874A-B7D4-60134AE24819}" srcOrd="0" destOrd="0" presId="urn:microsoft.com/office/officeart/2008/layout/NameandTitleOrganizationalChart"/>
    <dgm:cxn modelId="{BB2D1896-47E3-A642-AE4D-8ACE1B4EB163}" type="presOf" srcId="{F489189E-5177-2644-BB25-CF26FEFF40DD}" destId="{BCF0B317-2F88-064D-90FD-AED3395A7787}" srcOrd="0" destOrd="0" presId="urn:microsoft.com/office/officeart/2008/layout/NameandTitleOrganizationalChart"/>
    <dgm:cxn modelId="{CC0CA096-E112-6D4F-BD43-271114BD3B5A}" srcId="{A074776D-92E3-5143-A5A6-89CBC29D8F25}" destId="{F3FA7AE3-4190-804F-BA82-1C5ACAE1BE9E}" srcOrd="3" destOrd="0" parTransId="{0BA79D86-B5E6-4B40-9B1F-E6568829125D}" sibTransId="{38A75050-FC5A-B342-9B6C-624525B54B45}"/>
    <dgm:cxn modelId="{B248D2A0-1CF0-3D47-A39B-A8C3D0213315}" type="presOf" srcId="{BD1FCF79-50EB-6D41-9341-C7FF8A6C4E4F}" destId="{ADC59D31-BEF2-7044-855D-3BB11F186198}" srcOrd="1" destOrd="0" presId="urn:microsoft.com/office/officeart/2008/layout/NameandTitleOrganizationalChart"/>
    <dgm:cxn modelId="{66F922A6-4F6F-9541-B40E-9493BBBC0784}" type="presOf" srcId="{35AA51FC-1D46-3142-9C0A-62E8A5720705}" destId="{817187A9-C3D7-3F49-AF67-C0681354842A}" srcOrd="0" destOrd="0" presId="urn:microsoft.com/office/officeart/2008/layout/NameandTitleOrganizationalChart"/>
    <dgm:cxn modelId="{1BAAFAAC-80B7-E045-A646-4BC7FA2CA63B}" type="presOf" srcId="{F3FA7AE3-4190-804F-BA82-1C5ACAE1BE9E}" destId="{BA4B4314-45FA-2246-B92D-15174F48AD7C}" srcOrd="1" destOrd="0" presId="urn:microsoft.com/office/officeart/2008/layout/NameandTitleOrganizationalChart"/>
    <dgm:cxn modelId="{1BBDC4C0-5945-594F-A2FF-099DF841151C}" type="presOf" srcId="{D10DA0CA-03CB-0540-866E-E7D3A458308D}" destId="{1BF98409-090D-0C4F-A9EF-FF26BC0783DD}" srcOrd="0" destOrd="0" presId="urn:microsoft.com/office/officeart/2008/layout/NameandTitleOrganizationalChart"/>
    <dgm:cxn modelId="{6D6950C8-5279-B644-83AF-04191A5B5E07}" type="presOf" srcId="{F489189E-5177-2644-BB25-CF26FEFF40DD}" destId="{85852F16-E531-8F46-8C7C-B65F2E449CC6}" srcOrd="1" destOrd="0" presId="urn:microsoft.com/office/officeart/2008/layout/NameandTitleOrganizationalChart"/>
    <dgm:cxn modelId="{B718C0D2-2BCA-2E40-B49B-BFA02F407EBB}" type="presOf" srcId="{B412BFDA-FAB6-7944-A23F-60F27B8D3D7C}" destId="{9B3F117C-E168-5A47-940A-2BB6D39A0677}" srcOrd="0" destOrd="0" presId="urn:microsoft.com/office/officeart/2008/layout/NameandTitleOrganizationalChart"/>
    <dgm:cxn modelId="{5581DAD2-A1C9-1D4C-BCD5-72279D783CEB}" srcId="{A074776D-92E3-5143-A5A6-89CBC29D8F25}" destId="{D10DA0CA-03CB-0540-866E-E7D3A458308D}" srcOrd="1" destOrd="0" parTransId="{114ED71D-DBCF-6147-8445-E93580A5C8E6}" sibTransId="{35AA51FC-1D46-3142-9C0A-62E8A5720705}"/>
    <dgm:cxn modelId="{5C5F8FDA-9F5F-6A4E-98D7-CB75C4E70553}" type="presOf" srcId="{7760159B-C273-404E-8562-59B3DB2A0731}" destId="{2F737E62-E03C-844F-8A09-14B40203BD5C}" srcOrd="1" destOrd="0" presId="urn:microsoft.com/office/officeart/2008/layout/NameandTitleOrganizationalChart"/>
    <dgm:cxn modelId="{DD4B7FE0-0A94-2641-9D9B-D6EA041810E8}" type="presOf" srcId="{0BDCED1B-A753-DF48-9550-A4001C43645B}" destId="{493B3C23-C6AD-C74A-B300-8B396D00ED00}" srcOrd="0" destOrd="0" presId="urn:microsoft.com/office/officeart/2008/layout/NameandTitleOrganizationalChart"/>
    <dgm:cxn modelId="{DB837EE1-7CB8-9F4F-B8C0-8A1EB77A09DE}" srcId="{B412BFDA-FAB6-7944-A23F-60F27B8D3D7C}" destId="{A074776D-92E3-5143-A5A6-89CBC29D8F25}" srcOrd="0" destOrd="0" parTransId="{E66FA61A-2FE5-574B-95CA-9A2A63B3D5B8}" sibTransId="{607FED92-579D-9C46-AF17-8F19FA21CA0A}"/>
    <dgm:cxn modelId="{38D032E4-2ED2-0642-B90C-FE9DAEB0428C}" type="presOf" srcId="{8278DA9A-79F3-F549-A668-4C75809E979D}" destId="{65196639-F52A-3646-92C9-DD3F03BCA9C7}" srcOrd="0" destOrd="0" presId="urn:microsoft.com/office/officeart/2008/layout/NameandTitleOrganizationalChart"/>
    <dgm:cxn modelId="{5B9199E7-6AE7-7C49-8C4E-28C5EB1F8444}" type="presOf" srcId="{0BA79D86-B5E6-4B40-9B1F-E6568829125D}" destId="{E0C438CE-2BE2-0F4A-BF91-2D4F22922CEC}" srcOrd="0" destOrd="0" presId="urn:microsoft.com/office/officeart/2008/layout/NameandTitleOrganizationalChart"/>
    <dgm:cxn modelId="{35326FF2-151C-464C-BC36-AC16F4A86CE3}" type="presOf" srcId="{7760159B-C273-404E-8562-59B3DB2A0731}" destId="{639CED28-D89E-484E-AC41-1BB0E4013401}" srcOrd="0" destOrd="0" presId="urn:microsoft.com/office/officeart/2008/layout/NameandTitleOrganizationalChart"/>
    <dgm:cxn modelId="{ACF40EF5-1E2B-F644-A1A5-D43C0D1709D1}" type="presOf" srcId="{A074776D-92E3-5143-A5A6-89CBC29D8F25}" destId="{1D086AC7-5059-C443-BD1F-995BACEB2732}" srcOrd="0" destOrd="0" presId="urn:microsoft.com/office/officeart/2008/layout/NameandTitleOrganizationalChart"/>
    <dgm:cxn modelId="{D0BBF7F5-DC5C-D84F-88B9-2E76D4F4E79C}" srcId="{A074776D-92E3-5143-A5A6-89CBC29D8F25}" destId="{7760159B-C273-404E-8562-59B3DB2A0731}" srcOrd="0" destOrd="0" parTransId="{8278DA9A-79F3-F549-A668-4C75809E979D}" sibTransId="{B34B697A-8DEC-2F43-9262-1774FB647941}"/>
    <dgm:cxn modelId="{0281EFF7-4B89-C04B-8CCC-7FF923BC3035}" srcId="{A074776D-92E3-5143-A5A6-89CBC29D8F25}" destId="{F489189E-5177-2644-BB25-CF26FEFF40DD}" srcOrd="2" destOrd="0" parTransId="{55432466-7B06-7744-8FD3-A28A6DDD9136}" sibTransId="{0BDCED1B-A753-DF48-9550-A4001C43645B}"/>
    <dgm:cxn modelId="{BD10287D-BE5F-364C-99F9-8781B5FD7BA0}" type="presParOf" srcId="{9B3F117C-E168-5A47-940A-2BB6D39A0677}" destId="{28141FD6-B930-024C-9423-C76C4EC7C850}" srcOrd="0" destOrd="0" presId="urn:microsoft.com/office/officeart/2008/layout/NameandTitleOrganizationalChart"/>
    <dgm:cxn modelId="{30F5078D-60D6-5343-A046-7C1EBF76DF22}" type="presParOf" srcId="{28141FD6-B930-024C-9423-C76C4EC7C850}" destId="{9FB7D542-5413-4E44-B80F-EA433D2342BE}" srcOrd="0" destOrd="0" presId="urn:microsoft.com/office/officeart/2008/layout/NameandTitleOrganizationalChart"/>
    <dgm:cxn modelId="{276747B1-793D-194A-864B-42E4200C061F}" type="presParOf" srcId="{9FB7D542-5413-4E44-B80F-EA433D2342BE}" destId="{1D086AC7-5059-C443-BD1F-995BACEB2732}" srcOrd="0" destOrd="0" presId="urn:microsoft.com/office/officeart/2008/layout/NameandTitleOrganizationalChart"/>
    <dgm:cxn modelId="{173C9096-D06B-E840-8BF7-1E33E74A2387}" type="presParOf" srcId="{9FB7D542-5413-4E44-B80F-EA433D2342BE}" destId="{CAAAC4EA-DD35-1F44-AD0B-1FCD1F60F29D}" srcOrd="1" destOrd="0" presId="urn:microsoft.com/office/officeart/2008/layout/NameandTitleOrganizationalChart"/>
    <dgm:cxn modelId="{84C9BC3E-6501-3747-A07F-F8D3D7D32B82}" type="presParOf" srcId="{9FB7D542-5413-4E44-B80F-EA433D2342BE}" destId="{A029411F-A2F9-104E-BE01-DB679EDA2768}" srcOrd="2" destOrd="0" presId="urn:microsoft.com/office/officeart/2008/layout/NameandTitleOrganizationalChart"/>
    <dgm:cxn modelId="{316C2E28-E506-A748-A11D-FAAE12FD8E85}" type="presParOf" srcId="{28141FD6-B930-024C-9423-C76C4EC7C850}" destId="{C791C4BE-13C6-E54C-A398-B97B65A78728}" srcOrd="1" destOrd="0" presId="urn:microsoft.com/office/officeart/2008/layout/NameandTitleOrganizationalChart"/>
    <dgm:cxn modelId="{A5B2F20F-A57F-C740-9691-D7DECBEF99D0}" type="presParOf" srcId="{C791C4BE-13C6-E54C-A398-B97B65A78728}" destId="{75FB8443-E2AA-B547-96EB-457E799DCEB9}" srcOrd="0" destOrd="0" presId="urn:microsoft.com/office/officeart/2008/layout/NameandTitleOrganizationalChart"/>
    <dgm:cxn modelId="{86ED02EF-0B60-024B-B772-9FC1E00845D8}" type="presParOf" srcId="{C791C4BE-13C6-E54C-A398-B97B65A78728}" destId="{F3D048C1-46BD-8248-B740-EA0220165CEE}" srcOrd="1" destOrd="0" presId="urn:microsoft.com/office/officeart/2008/layout/NameandTitleOrganizationalChart"/>
    <dgm:cxn modelId="{34E61717-C323-9040-9BE5-F8F2C1D24C27}" type="presParOf" srcId="{F3D048C1-46BD-8248-B740-EA0220165CEE}" destId="{B2708460-D5CA-1C4D-B88A-486F704F9D22}" srcOrd="0" destOrd="0" presId="urn:microsoft.com/office/officeart/2008/layout/NameandTitleOrganizationalChart"/>
    <dgm:cxn modelId="{EE4C9C7F-97A5-4C4E-8849-4F998F031DCD}" type="presParOf" srcId="{B2708460-D5CA-1C4D-B88A-486F704F9D22}" destId="{1BF98409-090D-0C4F-A9EF-FF26BC0783DD}" srcOrd="0" destOrd="0" presId="urn:microsoft.com/office/officeart/2008/layout/NameandTitleOrganizationalChart"/>
    <dgm:cxn modelId="{01BE421C-81EF-E94B-9547-84538F0411B2}" type="presParOf" srcId="{B2708460-D5CA-1C4D-B88A-486F704F9D22}" destId="{817187A9-C3D7-3F49-AF67-C0681354842A}" srcOrd="1" destOrd="0" presId="urn:microsoft.com/office/officeart/2008/layout/NameandTitleOrganizationalChart"/>
    <dgm:cxn modelId="{F9650D42-76EF-4940-B007-362C9D68A4DE}" type="presParOf" srcId="{B2708460-D5CA-1C4D-B88A-486F704F9D22}" destId="{1419357E-0B5E-E349-9FC6-B46215797622}" srcOrd="2" destOrd="0" presId="urn:microsoft.com/office/officeart/2008/layout/NameandTitleOrganizationalChart"/>
    <dgm:cxn modelId="{B5A84D38-35F0-BC41-B7E0-40E8671D3DAD}" type="presParOf" srcId="{F3D048C1-46BD-8248-B740-EA0220165CEE}" destId="{8CBCC0E2-93B3-904A-ACF0-722DC060C42B}" srcOrd="1" destOrd="0" presId="urn:microsoft.com/office/officeart/2008/layout/NameandTitleOrganizationalChart"/>
    <dgm:cxn modelId="{9FCE5AF7-4921-BD42-9A24-26153FCE82F8}" type="presParOf" srcId="{F3D048C1-46BD-8248-B740-EA0220165CEE}" destId="{601EC5BE-9168-6D45-B277-876E2F988F3F}" srcOrd="2" destOrd="0" presId="urn:microsoft.com/office/officeart/2008/layout/NameandTitleOrganizationalChart"/>
    <dgm:cxn modelId="{F2FE447C-8D13-2947-8013-3E7B01F535AF}" type="presParOf" srcId="{C791C4BE-13C6-E54C-A398-B97B65A78728}" destId="{DAA48A67-908C-534A-AB56-60523D69B208}" srcOrd="2" destOrd="0" presId="urn:microsoft.com/office/officeart/2008/layout/NameandTitleOrganizationalChart"/>
    <dgm:cxn modelId="{9130AC02-BCF9-6B47-BDDB-2A0381E432E5}" type="presParOf" srcId="{C791C4BE-13C6-E54C-A398-B97B65A78728}" destId="{82EDDED3-705D-B94E-8B27-F54C3B038F0C}" srcOrd="3" destOrd="0" presId="urn:microsoft.com/office/officeart/2008/layout/NameandTitleOrganizationalChart"/>
    <dgm:cxn modelId="{300A93D5-331D-A54A-BC07-7C9329AE7CC6}" type="presParOf" srcId="{82EDDED3-705D-B94E-8B27-F54C3B038F0C}" destId="{61A91E44-3EDE-0946-9F96-33F13BFF775B}" srcOrd="0" destOrd="0" presId="urn:microsoft.com/office/officeart/2008/layout/NameandTitleOrganizationalChart"/>
    <dgm:cxn modelId="{D858F4F1-A6BA-504A-9707-5A9C93B4B42F}" type="presParOf" srcId="{61A91E44-3EDE-0946-9F96-33F13BFF775B}" destId="{BCF0B317-2F88-064D-90FD-AED3395A7787}" srcOrd="0" destOrd="0" presId="urn:microsoft.com/office/officeart/2008/layout/NameandTitleOrganizationalChart"/>
    <dgm:cxn modelId="{6F90DE5E-8627-5342-8B40-34FE31E4418D}" type="presParOf" srcId="{61A91E44-3EDE-0946-9F96-33F13BFF775B}" destId="{493B3C23-C6AD-C74A-B300-8B396D00ED00}" srcOrd="1" destOrd="0" presId="urn:microsoft.com/office/officeart/2008/layout/NameandTitleOrganizationalChart"/>
    <dgm:cxn modelId="{2CD1FC97-3A55-A547-BE3C-7AD8487C1CD6}" type="presParOf" srcId="{61A91E44-3EDE-0946-9F96-33F13BFF775B}" destId="{85852F16-E531-8F46-8C7C-B65F2E449CC6}" srcOrd="2" destOrd="0" presId="urn:microsoft.com/office/officeart/2008/layout/NameandTitleOrganizationalChart"/>
    <dgm:cxn modelId="{BDE9FF44-8DA4-9F46-9079-DCE74746C6FD}" type="presParOf" srcId="{82EDDED3-705D-B94E-8B27-F54C3B038F0C}" destId="{027B9D5F-83DE-5145-BCDA-9041B136385C}" srcOrd="1" destOrd="0" presId="urn:microsoft.com/office/officeart/2008/layout/NameandTitleOrganizationalChart"/>
    <dgm:cxn modelId="{7D90EDB5-B291-0E44-A2A7-11BD7E74A24B}" type="presParOf" srcId="{82EDDED3-705D-B94E-8B27-F54C3B038F0C}" destId="{76223767-CDD5-954A-A086-BE1901E69C75}" srcOrd="2" destOrd="0" presId="urn:microsoft.com/office/officeart/2008/layout/NameandTitleOrganizationalChart"/>
    <dgm:cxn modelId="{1F0BF988-36EB-D64B-B150-1207D56273EF}" type="presParOf" srcId="{C791C4BE-13C6-E54C-A398-B97B65A78728}" destId="{E0C438CE-2BE2-0F4A-BF91-2D4F22922CEC}" srcOrd="4" destOrd="0" presId="urn:microsoft.com/office/officeart/2008/layout/NameandTitleOrganizationalChart"/>
    <dgm:cxn modelId="{C9716FE8-C833-814D-8048-32903F4DDF0F}" type="presParOf" srcId="{C791C4BE-13C6-E54C-A398-B97B65A78728}" destId="{41C087F3-EFFB-5245-8193-F3292C38A871}" srcOrd="5" destOrd="0" presId="urn:microsoft.com/office/officeart/2008/layout/NameandTitleOrganizationalChart"/>
    <dgm:cxn modelId="{76404948-527A-C641-92E7-CE3952E2B1F7}" type="presParOf" srcId="{41C087F3-EFFB-5245-8193-F3292C38A871}" destId="{5EA2B749-B414-AD4B-87C1-C6D7942162E6}" srcOrd="0" destOrd="0" presId="urn:microsoft.com/office/officeart/2008/layout/NameandTitleOrganizationalChart"/>
    <dgm:cxn modelId="{B9F0B7F5-9C9F-664F-92B0-FBC66ADD70FD}" type="presParOf" srcId="{5EA2B749-B414-AD4B-87C1-C6D7942162E6}" destId="{8FBD2928-788C-874A-B7D4-60134AE24819}" srcOrd="0" destOrd="0" presId="urn:microsoft.com/office/officeart/2008/layout/NameandTitleOrganizationalChart"/>
    <dgm:cxn modelId="{F95C69AD-3FAD-5B4B-980E-A03641306D36}" type="presParOf" srcId="{5EA2B749-B414-AD4B-87C1-C6D7942162E6}" destId="{F764EF8D-BA08-3349-8404-3031367B8D1E}" srcOrd="1" destOrd="0" presId="urn:microsoft.com/office/officeart/2008/layout/NameandTitleOrganizationalChart"/>
    <dgm:cxn modelId="{E533715A-038F-9F49-9830-C0BA47524A9F}" type="presParOf" srcId="{5EA2B749-B414-AD4B-87C1-C6D7942162E6}" destId="{BA4B4314-45FA-2246-B92D-15174F48AD7C}" srcOrd="2" destOrd="0" presId="urn:microsoft.com/office/officeart/2008/layout/NameandTitleOrganizationalChart"/>
    <dgm:cxn modelId="{64CF3F8F-7A05-004E-8200-7AF771937642}" type="presParOf" srcId="{41C087F3-EFFB-5245-8193-F3292C38A871}" destId="{669FC632-6B06-4F4C-B119-55DA2FBBA06D}" srcOrd="1" destOrd="0" presId="urn:microsoft.com/office/officeart/2008/layout/NameandTitleOrganizationalChart"/>
    <dgm:cxn modelId="{80FA2378-4C46-F441-89D2-A026E44DD799}" type="presParOf" srcId="{41C087F3-EFFB-5245-8193-F3292C38A871}" destId="{6D5ED404-5751-B841-BF5E-C07550B9841A}" srcOrd="2" destOrd="0" presId="urn:microsoft.com/office/officeart/2008/layout/NameandTitleOrganizationalChart"/>
    <dgm:cxn modelId="{F94ED875-C470-9B4D-AB73-E1EC0370E718}" type="presParOf" srcId="{C791C4BE-13C6-E54C-A398-B97B65A78728}" destId="{0C79FC59-48FE-F34C-B197-308BB56C6C8C}" srcOrd="6" destOrd="0" presId="urn:microsoft.com/office/officeart/2008/layout/NameandTitleOrganizationalChart"/>
    <dgm:cxn modelId="{BFE0B1BB-9C13-F943-8B6C-2D0457A3E80D}" type="presParOf" srcId="{C791C4BE-13C6-E54C-A398-B97B65A78728}" destId="{4A084D9F-5A31-6B41-ADFA-2C61C4A1BDF1}" srcOrd="7" destOrd="0" presId="urn:microsoft.com/office/officeart/2008/layout/NameandTitleOrganizationalChart"/>
    <dgm:cxn modelId="{40B52D2E-A682-924F-9B22-CDD08AC040D0}" type="presParOf" srcId="{4A084D9F-5A31-6B41-ADFA-2C61C4A1BDF1}" destId="{454DFCFE-86CB-2A4F-988F-BA34938E1752}" srcOrd="0" destOrd="0" presId="urn:microsoft.com/office/officeart/2008/layout/NameandTitleOrganizationalChart"/>
    <dgm:cxn modelId="{891ADB93-8082-6248-A5A0-D07E615D4A14}" type="presParOf" srcId="{454DFCFE-86CB-2A4F-988F-BA34938E1752}" destId="{D836E825-6864-E445-8309-D2292157FD10}" srcOrd="0" destOrd="0" presId="urn:microsoft.com/office/officeart/2008/layout/NameandTitleOrganizationalChart"/>
    <dgm:cxn modelId="{4575DBFD-1E1F-894B-A5F3-5CE67204D644}" type="presParOf" srcId="{454DFCFE-86CB-2A4F-988F-BA34938E1752}" destId="{CDF8E536-6B59-134D-813B-CF1EBF72CC7B}" srcOrd="1" destOrd="0" presId="urn:microsoft.com/office/officeart/2008/layout/NameandTitleOrganizationalChart"/>
    <dgm:cxn modelId="{ED893A3E-69BB-0843-B29E-C9EAF8790BCF}" type="presParOf" srcId="{454DFCFE-86CB-2A4F-988F-BA34938E1752}" destId="{ADC59D31-BEF2-7044-855D-3BB11F186198}" srcOrd="2" destOrd="0" presId="urn:microsoft.com/office/officeart/2008/layout/NameandTitleOrganizationalChart"/>
    <dgm:cxn modelId="{DB406527-BB86-2D4A-8228-8A9BA1F40740}" type="presParOf" srcId="{4A084D9F-5A31-6B41-ADFA-2C61C4A1BDF1}" destId="{1914C5B6-E9A1-D544-AD1D-71D20FA12ACB}" srcOrd="1" destOrd="0" presId="urn:microsoft.com/office/officeart/2008/layout/NameandTitleOrganizationalChart"/>
    <dgm:cxn modelId="{8B8F98F6-AEBE-CC4F-8362-6CE8ABB02CC8}" type="presParOf" srcId="{4A084D9F-5A31-6B41-ADFA-2C61C4A1BDF1}" destId="{882946C4-BF4A-6649-81AD-AD129EE2A184}" srcOrd="2" destOrd="0" presId="urn:microsoft.com/office/officeart/2008/layout/NameandTitleOrganizationalChart"/>
    <dgm:cxn modelId="{1A30D2AB-79E7-2741-9BA1-D6D2C6484D74}" type="presParOf" srcId="{28141FD6-B930-024C-9423-C76C4EC7C850}" destId="{199A3E15-B5CE-DC4A-95A4-DC3BFB3EE7DE}" srcOrd="2" destOrd="0" presId="urn:microsoft.com/office/officeart/2008/layout/NameandTitleOrganizationalChart"/>
    <dgm:cxn modelId="{CAE71A90-0B26-5A48-9337-847B2E82D69C}" type="presParOf" srcId="{199A3E15-B5CE-DC4A-95A4-DC3BFB3EE7DE}" destId="{65196639-F52A-3646-92C9-DD3F03BCA9C7}" srcOrd="0" destOrd="0" presId="urn:microsoft.com/office/officeart/2008/layout/NameandTitleOrganizationalChart"/>
    <dgm:cxn modelId="{9F7A234C-BC75-7C4C-AF58-E4F5DE743587}" type="presParOf" srcId="{199A3E15-B5CE-DC4A-95A4-DC3BFB3EE7DE}" destId="{49449E60-E288-7643-BC44-857014AA7BBA}" srcOrd="1" destOrd="0" presId="urn:microsoft.com/office/officeart/2008/layout/NameandTitleOrganizationalChart"/>
    <dgm:cxn modelId="{CC70593F-90DE-8441-8A7C-6D00A871B52F}" type="presParOf" srcId="{49449E60-E288-7643-BC44-857014AA7BBA}" destId="{57CB785D-1F16-C04E-BC3E-A7AC1AFA509F}" srcOrd="0" destOrd="0" presId="urn:microsoft.com/office/officeart/2008/layout/NameandTitleOrganizationalChart"/>
    <dgm:cxn modelId="{BCD8181B-02E6-6D4C-A894-15D0C159EB84}" type="presParOf" srcId="{57CB785D-1F16-C04E-BC3E-A7AC1AFA509F}" destId="{639CED28-D89E-484E-AC41-1BB0E4013401}" srcOrd="0" destOrd="0" presId="urn:microsoft.com/office/officeart/2008/layout/NameandTitleOrganizationalChart"/>
    <dgm:cxn modelId="{E5CAEF21-BAE9-6C4D-A6FC-AB6C8B977771}" type="presParOf" srcId="{57CB785D-1F16-C04E-BC3E-A7AC1AFA509F}" destId="{19545A9D-FCA0-1740-9530-822C5C656EA6}" srcOrd="1" destOrd="0" presId="urn:microsoft.com/office/officeart/2008/layout/NameandTitleOrganizationalChart"/>
    <dgm:cxn modelId="{F12D8214-DCB2-764D-9BDA-DE4BF57BB6E3}" type="presParOf" srcId="{57CB785D-1F16-C04E-BC3E-A7AC1AFA509F}" destId="{2F737E62-E03C-844F-8A09-14B40203BD5C}" srcOrd="2" destOrd="0" presId="urn:microsoft.com/office/officeart/2008/layout/NameandTitleOrganizationalChart"/>
    <dgm:cxn modelId="{029C331E-09D2-5040-A9F7-1FBE552399FC}" type="presParOf" srcId="{49449E60-E288-7643-BC44-857014AA7BBA}" destId="{15D85A32-DD91-F044-AA67-06207CA2EA7C}" srcOrd="1" destOrd="0" presId="urn:microsoft.com/office/officeart/2008/layout/NameandTitleOrganizationalChart"/>
    <dgm:cxn modelId="{DA3D49C8-59F3-0840-BB23-CC86F723B05B}" type="presParOf" srcId="{49449E60-E288-7643-BC44-857014AA7BBA}" destId="{B4BF8264-F3C1-2940-A809-02D52049097E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20A625-C713-FA4B-A861-EC6C3B947571}">
      <dsp:nvSpPr>
        <dsp:cNvPr id="0" name=""/>
        <dsp:cNvSpPr/>
      </dsp:nvSpPr>
      <dsp:spPr>
        <a:xfrm>
          <a:off x="1678288" y="1867034"/>
          <a:ext cx="1433855" cy="1433855"/>
        </a:xfrm>
        <a:prstGeom prst="ellipse">
          <a:avLst/>
        </a:prstGeom>
        <a:solidFill>
          <a:schemeClr val="accent2">
            <a:shade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YELP Restaurant Information</a:t>
          </a:r>
        </a:p>
      </dsp:txBody>
      <dsp:txXfrm>
        <a:off x="1888271" y="2077017"/>
        <a:ext cx="1013889" cy="1013889"/>
      </dsp:txXfrm>
    </dsp:sp>
    <dsp:sp modelId="{91D6F3BF-60FE-AB44-899E-6A5C5D3151F3}">
      <dsp:nvSpPr>
        <dsp:cNvPr id="0" name=""/>
        <dsp:cNvSpPr/>
      </dsp:nvSpPr>
      <dsp:spPr>
        <a:xfrm rot="16200000">
          <a:off x="2180056" y="1624935"/>
          <a:ext cx="430320" cy="53876"/>
        </a:xfrm>
        <a:custGeom>
          <a:avLst/>
          <a:gdLst/>
          <a:ahLst/>
          <a:cxnLst/>
          <a:rect l="0" t="0" r="0" b="0"/>
          <a:pathLst>
            <a:path>
              <a:moveTo>
                <a:pt x="0" y="26938"/>
              </a:moveTo>
              <a:lnTo>
                <a:pt x="430320" y="26938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384458" y="1641115"/>
        <a:ext cx="21516" cy="21516"/>
      </dsp:txXfrm>
    </dsp:sp>
    <dsp:sp modelId="{43CFDEEF-764A-6843-9A3D-1756C6439A38}">
      <dsp:nvSpPr>
        <dsp:cNvPr id="0" name=""/>
        <dsp:cNvSpPr/>
      </dsp:nvSpPr>
      <dsp:spPr>
        <a:xfrm>
          <a:off x="1678288" y="2858"/>
          <a:ext cx="1433855" cy="1433855"/>
        </a:xfrm>
        <a:prstGeom prst="ellips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Dollars</a:t>
          </a:r>
        </a:p>
      </dsp:txBody>
      <dsp:txXfrm>
        <a:off x="1888271" y="212841"/>
        <a:ext cx="1013889" cy="1013889"/>
      </dsp:txXfrm>
    </dsp:sp>
    <dsp:sp modelId="{798FE3AE-DCE6-ED46-A8FD-6BAA27932FD1}">
      <dsp:nvSpPr>
        <dsp:cNvPr id="0" name=""/>
        <dsp:cNvSpPr/>
      </dsp:nvSpPr>
      <dsp:spPr>
        <a:xfrm rot="1800000">
          <a:off x="2987267" y="3023067"/>
          <a:ext cx="430320" cy="53876"/>
        </a:xfrm>
        <a:custGeom>
          <a:avLst/>
          <a:gdLst/>
          <a:ahLst/>
          <a:cxnLst/>
          <a:rect l="0" t="0" r="0" b="0"/>
          <a:pathLst>
            <a:path>
              <a:moveTo>
                <a:pt x="0" y="26938"/>
              </a:moveTo>
              <a:lnTo>
                <a:pt x="430320" y="26938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191670" y="3039247"/>
        <a:ext cx="21516" cy="21516"/>
      </dsp:txXfrm>
    </dsp:sp>
    <dsp:sp modelId="{E897AA57-81A9-E741-AF1E-79D2D9C99D8A}">
      <dsp:nvSpPr>
        <dsp:cNvPr id="0" name=""/>
        <dsp:cNvSpPr/>
      </dsp:nvSpPr>
      <dsp:spPr>
        <a:xfrm>
          <a:off x="3292712" y="2799122"/>
          <a:ext cx="1433855" cy="1433855"/>
        </a:xfrm>
        <a:prstGeom prst="ellipse">
          <a:avLst/>
        </a:prstGeom>
        <a:solidFill>
          <a:schemeClr val="accent2">
            <a:shade val="50000"/>
            <a:hueOff val="-394115"/>
            <a:satOff val="5189"/>
            <a:lumOff val="31078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Photos</a:t>
          </a:r>
        </a:p>
      </dsp:txBody>
      <dsp:txXfrm>
        <a:off x="3502695" y="3009105"/>
        <a:ext cx="1013889" cy="1013889"/>
      </dsp:txXfrm>
    </dsp:sp>
    <dsp:sp modelId="{0E9F6FB6-0D69-9B4D-8C5D-74C844B81DAA}">
      <dsp:nvSpPr>
        <dsp:cNvPr id="0" name=""/>
        <dsp:cNvSpPr/>
      </dsp:nvSpPr>
      <dsp:spPr>
        <a:xfrm rot="9000000">
          <a:off x="1372844" y="3023067"/>
          <a:ext cx="430320" cy="53876"/>
        </a:xfrm>
        <a:custGeom>
          <a:avLst/>
          <a:gdLst/>
          <a:ahLst/>
          <a:cxnLst/>
          <a:rect l="0" t="0" r="0" b="0"/>
          <a:pathLst>
            <a:path>
              <a:moveTo>
                <a:pt x="0" y="26938"/>
              </a:moveTo>
              <a:lnTo>
                <a:pt x="430320" y="26938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1577246" y="3039247"/>
        <a:ext cx="21516" cy="21516"/>
      </dsp:txXfrm>
    </dsp:sp>
    <dsp:sp modelId="{DAE71A02-90DA-814C-8DD8-67D4F9B2271D}">
      <dsp:nvSpPr>
        <dsp:cNvPr id="0" name=""/>
        <dsp:cNvSpPr/>
      </dsp:nvSpPr>
      <dsp:spPr>
        <a:xfrm>
          <a:off x="63865" y="2799122"/>
          <a:ext cx="1433855" cy="1433855"/>
        </a:xfrm>
        <a:prstGeom prst="ellipse">
          <a:avLst/>
        </a:prstGeom>
        <a:solidFill>
          <a:schemeClr val="accent2">
            <a:shade val="50000"/>
            <a:hueOff val="-394115"/>
            <a:satOff val="5189"/>
            <a:lumOff val="31078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COVID Measures</a:t>
          </a:r>
        </a:p>
      </dsp:txBody>
      <dsp:txXfrm>
        <a:off x="273848" y="3009105"/>
        <a:ext cx="1013889" cy="1013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FC534-2C29-5B41-908E-522DC7A9A9E9}">
      <dsp:nvSpPr>
        <dsp:cNvPr id="0" name=""/>
        <dsp:cNvSpPr/>
      </dsp:nvSpPr>
      <dsp:spPr>
        <a:xfrm>
          <a:off x="1517247" y="2277603"/>
          <a:ext cx="1329985" cy="1329985"/>
        </a:xfrm>
        <a:prstGeom prst="ellipse">
          <a:avLst/>
        </a:prstGeom>
        <a:solidFill>
          <a:schemeClr val="accent2">
            <a:shade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YELP Restaurant Reviews</a:t>
          </a:r>
        </a:p>
      </dsp:txBody>
      <dsp:txXfrm>
        <a:off x="1712019" y="2472375"/>
        <a:ext cx="940441" cy="940441"/>
      </dsp:txXfrm>
    </dsp:sp>
    <dsp:sp modelId="{75188591-3779-6E4E-85A4-09CDCDC95655}">
      <dsp:nvSpPr>
        <dsp:cNvPr id="0" name=""/>
        <dsp:cNvSpPr/>
      </dsp:nvSpPr>
      <dsp:spPr>
        <a:xfrm rot="16200000">
          <a:off x="1981084" y="2049021"/>
          <a:ext cx="40231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02312" y="27425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172182" y="2066389"/>
        <a:ext cx="20115" cy="20115"/>
      </dsp:txXfrm>
    </dsp:sp>
    <dsp:sp modelId="{0AFC27CE-FDE2-3F44-81F3-A1A675458254}">
      <dsp:nvSpPr>
        <dsp:cNvPr id="0" name=""/>
        <dsp:cNvSpPr/>
      </dsp:nvSpPr>
      <dsp:spPr>
        <a:xfrm>
          <a:off x="1517247" y="545304"/>
          <a:ext cx="1329985" cy="1329985"/>
        </a:xfrm>
        <a:prstGeom prst="ellips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Review</a:t>
          </a:r>
        </a:p>
      </dsp:txBody>
      <dsp:txXfrm>
        <a:off x="1712019" y="740076"/>
        <a:ext cx="940441" cy="940441"/>
      </dsp:txXfrm>
    </dsp:sp>
    <dsp:sp modelId="{5B19C957-D81A-664D-B478-CB0C47A9A796}">
      <dsp:nvSpPr>
        <dsp:cNvPr id="0" name=""/>
        <dsp:cNvSpPr/>
      </dsp:nvSpPr>
      <dsp:spPr>
        <a:xfrm rot="1800000">
          <a:off x="2731191" y="3348245"/>
          <a:ext cx="40231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02312" y="27425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922289" y="3365612"/>
        <a:ext cx="20115" cy="20115"/>
      </dsp:txXfrm>
    </dsp:sp>
    <dsp:sp modelId="{688C30FC-8880-F747-B1B4-71811D4A90C0}">
      <dsp:nvSpPr>
        <dsp:cNvPr id="0" name=""/>
        <dsp:cNvSpPr/>
      </dsp:nvSpPr>
      <dsp:spPr>
        <a:xfrm>
          <a:off x="3017462" y="3143752"/>
          <a:ext cx="1329985" cy="1329985"/>
        </a:xfrm>
        <a:prstGeom prst="ellipse">
          <a:avLst/>
        </a:prstGeom>
        <a:solidFill>
          <a:schemeClr val="accent2">
            <a:shade val="50000"/>
            <a:hueOff val="-394115"/>
            <a:satOff val="5189"/>
            <a:lumOff val="31078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Review Date</a:t>
          </a:r>
        </a:p>
      </dsp:txBody>
      <dsp:txXfrm>
        <a:off x="3212234" y="3338524"/>
        <a:ext cx="940441" cy="940441"/>
      </dsp:txXfrm>
    </dsp:sp>
    <dsp:sp modelId="{7B93DCAD-AFAF-084E-972C-181ABF0812F2}">
      <dsp:nvSpPr>
        <dsp:cNvPr id="0" name=""/>
        <dsp:cNvSpPr/>
      </dsp:nvSpPr>
      <dsp:spPr>
        <a:xfrm rot="9000000">
          <a:off x="1230977" y="3348245"/>
          <a:ext cx="40231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402312" y="27425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1422075" y="3365612"/>
        <a:ext cx="20115" cy="20115"/>
      </dsp:txXfrm>
    </dsp:sp>
    <dsp:sp modelId="{383BF06D-F8BB-2949-83F1-B020F7CB025C}">
      <dsp:nvSpPr>
        <dsp:cNvPr id="0" name=""/>
        <dsp:cNvSpPr/>
      </dsp:nvSpPr>
      <dsp:spPr>
        <a:xfrm>
          <a:off x="17033" y="3143752"/>
          <a:ext cx="1329985" cy="1329985"/>
        </a:xfrm>
        <a:prstGeom prst="ellipse">
          <a:avLst/>
        </a:prstGeom>
        <a:solidFill>
          <a:schemeClr val="accent2">
            <a:shade val="50000"/>
            <a:hueOff val="-394115"/>
            <a:satOff val="5189"/>
            <a:lumOff val="31078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Restaurant Name</a:t>
          </a:r>
        </a:p>
      </dsp:txBody>
      <dsp:txXfrm>
        <a:off x="211805" y="3338524"/>
        <a:ext cx="940441" cy="9404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BD210-2583-A842-A6A6-D788DAA409CC}">
      <dsp:nvSpPr>
        <dsp:cNvPr id="0" name=""/>
        <dsp:cNvSpPr/>
      </dsp:nvSpPr>
      <dsp:spPr>
        <a:xfrm>
          <a:off x="1741680" y="1867652"/>
          <a:ext cx="1433194" cy="1433194"/>
        </a:xfrm>
        <a:prstGeom prst="ellipse">
          <a:avLst/>
        </a:prstGeom>
        <a:solidFill>
          <a:schemeClr val="accent2">
            <a:shade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DOHMH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NYC Restaurant Inspection Results</a:t>
          </a:r>
          <a:endParaRPr lang="en-US" sz="1300" kern="1200" dirty="0"/>
        </a:p>
      </dsp:txBody>
      <dsp:txXfrm>
        <a:off x="1951566" y="2077538"/>
        <a:ext cx="1013422" cy="1013422"/>
      </dsp:txXfrm>
    </dsp:sp>
    <dsp:sp modelId="{D53D04D1-4748-884E-8EAA-2B81CC1C2BE3}">
      <dsp:nvSpPr>
        <dsp:cNvPr id="0" name=""/>
        <dsp:cNvSpPr/>
      </dsp:nvSpPr>
      <dsp:spPr>
        <a:xfrm rot="16200000">
          <a:off x="2242211" y="1625350"/>
          <a:ext cx="432132" cy="52470"/>
        </a:xfrm>
        <a:custGeom>
          <a:avLst/>
          <a:gdLst/>
          <a:ahLst/>
          <a:cxnLst/>
          <a:rect l="0" t="0" r="0" b="0"/>
          <a:pathLst>
            <a:path>
              <a:moveTo>
                <a:pt x="0" y="26235"/>
              </a:moveTo>
              <a:lnTo>
                <a:pt x="432132" y="26235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47474" y="1640782"/>
        <a:ext cx="21606" cy="21606"/>
      </dsp:txXfrm>
    </dsp:sp>
    <dsp:sp modelId="{E42C3D56-FC5D-CA41-A964-305BC1D093B1}">
      <dsp:nvSpPr>
        <dsp:cNvPr id="0" name=""/>
        <dsp:cNvSpPr/>
      </dsp:nvSpPr>
      <dsp:spPr>
        <a:xfrm>
          <a:off x="1741680" y="2325"/>
          <a:ext cx="1433194" cy="1433194"/>
        </a:xfrm>
        <a:prstGeom prst="ellips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Zipcode</a:t>
          </a:r>
        </a:p>
      </dsp:txBody>
      <dsp:txXfrm>
        <a:off x="1951566" y="212211"/>
        <a:ext cx="1013422" cy="1013422"/>
      </dsp:txXfrm>
    </dsp:sp>
    <dsp:sp modelId="{77223ECA-8F38-2E4C-87E1-5E47355054C0}">
      <dsp:nvSpPr>
        <dsp:cNvPr id="0" name=""/>
        <dsp:cNvSpPr/>
      </dsp:nvSpPr>
      <dsp:spPr>
        <a:xfrm rot="1800000">
          <a:off x="3049921" y="3024346"/>
          <a:ext cx="432132" cy="52470"/>
        </a:xfrm>
        <a:custGeom>
          <a:avLst/>
          <a:gdLst/>
          <a:ahLst/>
          <a:cxnLst/>
          <a:rect l="0" t="0" r="0" b="0"/>
          <a:pathLst>
            <a:path>
              <a:moveTo>
                <a:pt x="0" y="26235"/>
              </a:moveTo>
              <a:lnTo>
                <a:pt x="432132" y="26235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255184" y="3039778"/>
        <a:ext cx="21606" cy="21606"/>
      </dsp:txXfrm>
    </dsp:sp>
    <dsp:sp modelId="{162AEF2F-8501-604D-AC88-ED0BA9827BF9}">
      <dsp:nvSpPr>
        <dsp:cNvPr id="0" name=""/>
        <dsp:cNvSpPr/>
      </dsp:nvSpPr>
      <dsp:spPr>
        <a:xfrm>
          <a:off x="3357100" y="2800315"/>
          <a:ext cx="1433194" cy="1433194"/>
        </a:xfrm>
        <a:prstGeom prst="ellipse">
          <a:avLst/>
        </a:prstGeom>
        <a:solidFill>
          <a:schemeClr val="accent2">
            <a:shade val="50000"/>
            <a:hueOff val="-394115"/>
            <a:satOff val="5189"/>
            <a:lumOff val="31078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Grade</a:t>
          </a:r>
        </a:p>
      </dsp:txBody>
      <dsp:txXfrm>
        <a:off x="3566986" y="3010201"/>
        <a:ext cx="1013422" cy="1013422"/>
      </dsp:txXfrm>
    </dsp:sp>
    <dsp:sp modelId="{65850CAD-1BAC-7B4E-81C6-492241E316E0}">
      <dsp:nvSpPr>
        <dsp:cNvPr id="0" name=""/>
        <dsp:cNvSpPr/>
      </dsp:nvSpPr>
      <dsp:spPr>
        <a:xfrm rot="9000000">
          <a:off x="1434501" y="3024346"/>
          <a:ext cx="432132" cy="52470"/>
        </a:xfrm>
        <a:custGeom>
          <a:avLst/>
          <a:gdLst/>
          <a:ahLst/>
          <a:cxnLst/>
          <a:rect l="0" t="0" r="0" b="0"/>
          <a:pathLst>
            <a:path>
              <a:moveTo>
                <a:pt x="0" y="26235"/>
              </a:moveTo>
              <a:lnTo>
                <a:pt x="432132" y="26235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1639763" y="3039778"/>
        <a:ext cx="21606" cy="21606"/>
      </dsp:txXfrm>
    </dsp:sp>
    <dsp:sp modelId="{067E30B4-C33B-B647-BD38-FFA6F0415953}">
      <dsp:nvSpPr>
        <dsp:cNvPr id="0" name=""/>
        <dsp:cNvSpPr/>
      </dsp:nvSpPr>
      <dsp:spPr>
        <a:xfrm>
          <a:off x="126259" y="2800315"/>
          <a:ext cx="1433194" cy="1433194"/>
        </a:xfrm>
        <a:prstGeom prst="ellipse">
          <a:avLst/>
        </a:prstGeom>
        <a:solidFill>
          <a:schemeClr val="accent2">
            <a:shade val="50000"/>
            <a:hueOff val="-394115"/>
            <a:satOff val="5189"/>
            <a:lumOff val="31078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Date</a:t>
          </a:r>
        </a:p>
      </dsp:txBody>
      <dsp:txXfrm>
        <a:off x="336145" y="3010201"/>
        <a:ext cx="1013422" cy="10134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817DA-571A-BC45-BFBC-51A591EC3E4E}">
      <dsp:nvSpPr>
        <dsp:cNvPr id="0" name=""/>
        <dsp:cNvSpPr/>
      </dsp:nvSpPr>
      <dsp:spPr>
        <a:xfrm>
          <a:off x="4137767" y="4908455"/>
          <a:ext cx="91440" cy="4182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828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5FF4A6-8128-4A4A-A39D-C9EBD210089F}">
      <dsp:nvSpPr>
        <dsp:cNvPr id="0" name=""/>
        <dsp:cNvSpPr/>
      </dsp:nvSpPr>
      <dsp:spPr>
        <a:xfrm>
          <a:off x="4137767" y="3576890"/>
          <a:ext cx="91440" cy="4182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828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92533B-3553-424D-9174-483B0ADC9FC8}">
      <dsp:nvSpPr>
        <dsp:cNvPr id="0" name=""/>
        <dsp:cNvSpPr/>
      </dsp:nvSpPr>
      <dsp:spPr>
        <a:xfrm>
          <a:off x="4137767" y="2245325"/>
          <a:ext cx="91440" cy="4182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828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831F9-9BC2-304F-A1CF-BD4DF8050E7D}">
      <dsp:nvSpPr>
        <dsp:cNvPr id="0" name=""/>
        <dsp:cNvSpPr/>
      </dsp:nvSpPr>
      <dsp:spPr>
        <a:xfrm>
          <a:off x="3304566" y="913760"/>
          <a:ext cx="878920" cy="4182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049"/>
              </a:lnTo>
              <a:lnTo>
                <a:pt x="878920" y="285049"/>
              </a:lnTo>
              <a:lnTo>
                <a:pt x="878920" y="41828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4B411B-824D-9C4D-B2AA-11F17F1ABF8B}">
      <dsp:nvSpPr>
        <dsp:cNvPr id="0" name=""/>
        <dsp:cNvSpPr/>
      </dsp:nvSpPr>
      <dsp:spPr>
        <a:xfrm>
          <a:off x="2379925" y="2245325"/>
          <a:ext cx="91440" cy="4182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828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95E4C-20AD-ED4B-9F33-28ABC8C6550A}">
      <dsp:nvSpPr>
        <dsp:cNvPr id="0" name=""/>
        <dsp:cNvSpPr/>
      </dsp:nvSpPr>
      <dsp:spPr>
        <a:xfrm>
          <a:off x="2425645" y="913760"/>
          <a:ext cx="878920" cy="418286"/>
        </a:xfrm>
        <a:custGeom>
          <a:avLst/>
          <a:gdLst/>
          <a:ahLst/>
          <a:cxnLst/>
          <a:rect l="0" t="0" r="0" b="0"/>
          <a:pathLst>
            <a:path>
              <a:moveTo>
                <a:pt x="878920" y="0"/>
              </a:moveTo>
              <a:lnTo>
                <a:pt x="878920" y="285049"/>
              </a:lnTo>
              <a:lnTo>
                <a:pt x="0" y="285049"/>
              </a:lnTo>
              <a:lnTo>
                <a:pt x="0" y="41828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3D4E41-EA0C-AD44-9CA9-A67DEB2A4997}">
      <dsp:nvSpPr>
        <dsp:cNvPr id="0" name=""/>
        <dsp:cNvSpPr/>
      </dsp:nvSpPr>
      <dsp:spPr>
        <a:xfrm>
          <a:off x="2585449" y="482"/>
          <a:ext cx="1438233" cy="9132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111CDC5-A87D-864B-B710-943345233F8D}">
      <dsp:nvSpPr>
        <dsp:cNvPr id="0" name=""/>
        <dsp:cNvSpPr/>
      </dsp:nvSpPr>
      <dsp:spPr>
        <a:xfrm>
          <a:off x="2745253" y="152295"/>
          <a:ext cx="1438233" cy="9132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Zip code Exists in Database </a:t>
          </a:r>
        </a:p>
      </dsp:txBody>
      <dsp:txXfrm>
        <a:off x="2772002" y="179044"/>
        <a:ext cx="1384735" cy="859780"/>
      </dsp:txXfrm>
    </dsp:sp>
    <dsp:sp modelId="{A30C891C-BC1F-8048-A00A-789ACA3B448C}">
      <dsp:nvSpPr>
        <dsp:cNvPr id="0" name=""/>
        <dsp:cNvSpPr/>
      </dsp:nvSpPr>
      <dsp:spPr>
        <a:xfrm>
          <a:off x="1706529" y="1332047"/>
          <a:ext cx="1438233" cy="9132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CFA1D4B-5D84-8646-9A64-8B1F0E0E0AD1}">
      <dsp:nvSpPr>
        <dsp:cNvPr id="0" name=""/>
        <dsp:cNvSpPr/>
      </dsp:nvSpPr>
      <dsp:spPr>
        <a:xfrm>
          <a:off x="1866332" y="1483860"/>
          <a:ext cx="1438233" cy="9132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YES</a:t>
          </a:r>
        </a:p>
      </dsp:txBody>
      <dsp:txXfrm>
        <a:off x="1893081" y="1510609"/>
        <a:ext cx="1384735" cy="859780"/>
      </dsp:txXfrm>
    </dsp:sp>
    <dsp:sp modelId="{A6D75892-947F-1045-8AF5-F68A0F1A8D1C}">
      <dsp:nvSpPr>
        <dsp:cNvPr id="0" name=""/>
        <dsp:cNvSpPr/>
      </dsp:nvSpPr>
      <dsp:spPr>
        <a:xfrm>
          <a:off x="1706529" y="2663611"/>
          <a:ext cx="1438233" cy="9132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8CB7795-554C-F247-825D-C48EB406F3F7}">
      <dsp:nvSpPr>
        <dsp:cNvPr id="0" name=""/>
        <dsp:cNvSpPr/>
      </dsp:nvSpPr>
      <dsp:spPr>
        <a:xfrm>
          <a:off x="1866332" y="2815425"/>
          <a:ext cx="1438233" cy="9132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Cluster Data Affordability</a:t>
          </a:r>
        </a:p>
      </dsp:txBody>
      <dsp:txXfrm>
        <a:off x="1893081" y="2842174"/>
        <a:ext cx="1384735" cy="859780"/>
      </dsp:txXfrm>
    </dsp:sp>
    <dsp:sp modelId="{76E4EB16-2E5A-D84E-862B-4A2B8037BC68}">
      <dsp:nvSpPr>
        <dsp:cNvPr id="0" name=""/>
        <dsp:cNvSpPr/>
      </dsp:nvSpPr>
      <dsp:spPr>
        <a:xfrm>
          <a:off x="3464370" y="1332047"/>
          <a:ext cx="1438233" cy="9132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3FACEF1-0D30-0C4E-B905-9A899A643664}">
      <dsp:nvSpPr>
        <dsp:cNvPr id="0" name=""/>
        <dsp:cNvSpPr/>
      </dsp:nvSpPr>
      <dsp:spPr>
        <a:xfrm>
          <a:off x="3624174" y="1483860"/>
          <a:ext cx="1438233" cy="9132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NO</a:t>
          </a:r>
        </a:p>
      </dsp:txBody>
      <dsp:txXfrm>
        <a:off x="3650923" y="1510609"/>
        <a:ext cx="1384735" cy="859780"/>
      </dsp:txXfrm>
    </dsp:sp>
    <dsp:sp modelId="{4B5BAD69-B447-4B49-99A4-A4EE83F74926}">
      <dsp:nvSpPr>
        <dsp:cNvPr id="0" name=""/>
        <dsp:cNvSpPr/>
      </dsp:nvSpPr>
      <dsp:spPr>
        <a:xfrm>
          <a:off x="3464370" y="2663611"/>
          <a:ext cx="1438233" cy="9132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027814E-B611-F545-8BE1-CEA0016E9C86}">
      <dsp:nvSpPr>
        <dsp:cNvPr id="0" name=""/>
        <dsp:cNvSpPr/>
      </dsp:nvSpPr>
      <dsp:spPr>
        <a:xfrm>
          <a:off x="3624174" y="2815425"/>
          <a:ext cx="1438233" cy="9132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Scrape Data From Yelp</a:t>
          </a:r>
        </a:p>
      </dsp:txBody>
      <dsp:txXfrm>
        <a:off x="3650923" y="2842174"/>
        <a:ext cx="1384735" cy="859780"/>
      </dsp:txXfrm>
    </dsp:sp>
    <dsp:sp modelId="{BB36B7C4-1B2B-5946-AC51-BB4388236346}">
      <dsp:nvSpPr>
        <dsp:cNvPr id="0" name=""/>
        <dsp:cNvSpPr/>
      </dsp:nvSpPr>
      <dsp:spPr>
        <a:xfrm>
          <a:off x="3464370" y="3995176"/>
          <a:ext cx="1438233" cy="9132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E03505E-B515-C042-9634-82B3A4385B51}">
      <dsp:nvSpPr>
        <dsp:cNvPr id="0" name=""/>
        <dsp:cNvSpPr/>
      </dsp:nvSpPr>
      <dsp:spPr>
        <a:xfrm>
          <a:off x="3624174" y="4146990"/>
          <a:ext cx="1438233" cy="9132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Pre-Process Data </a:t>
          </a:r>
        </a:p>
      </dsp:txBody>
      <dsp:txXfrm>
        <a:off x="3650923" y="4173739"/>
        <a:ext cx="1384735" cy="859780"/>
      </dsp:txXfrm>
    </dsp:sp>
    <dsp:sp modelId="{8DA94742-AC9B-5B4A-9F1A-44865D1F9801}">
      <dsp:nvSpPr>
        <dsp:cNvPr id="0" name=""/>
        <dsp:cNvSpPr/>
      </dsp:nvSpPr>
      <dsp:spPr>
        <a:xfrm>
          <a:off x="3464370" y="5326741"/>
          <a:ext cx="1438233" cy="9132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63208A7-85BA-A84B-BEBA-EE97C5E98025}">
      <dsp:nvSpPr>
        <dsp:cNvPr id="0" name=""/>
        <dsp:cNvSpPr/>
      </dsp:nvSpPr>
      <dsp:spPr>
        <a:xfrm>
          <a:off x="3624174" y="5478555"/>
          <a:ext cx="1438233" cy="9132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Send Data to Database </a:t>
          </a:r>
        </a:p>
      </dsp:txBody>
      <dsp:txXfrm>
        <a:off x="3650923" y="5505304"/>
        <a:ext cx="1384735" cy="8597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96639-F52A-3646-92C9-DD3F03BCA9C7}">
      <dsp:nvSpPr>
        <dsp:cNvPr id="0" name=""/>
        <dsp:cNvSpPr/>
      </dsp:nvSpPr>
      <dsp:spPr>
        <a:xfrm>
          <a:off x="4857738" y="1060396"/>
          <a:ext cx="346632" cy="1132429"/>
        </a:xfrm>
        <a:custGeom>
          <a:avLst/>
          <a:gdLst/>
          <a:ahLst/>
          <a:cxnLst/>
          <a:rect l="0" t="0" r="0" b="0"/>
          <a:pathLst>
            <a:path>
              <a:moveTo>
                <a:pt x="346632" y="0"/>
              </a:moveTo>
              <a:lnTo>
                <a:pt x="346632" y="1132429"/>
              </a:lnTo>
              <a:lnTo>
                <a:pt x="0" y="11324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79FC59-48FE-F34C-B197-308BB56C6C8C}">
      <dsp:nvSpPr>
        <dsp:cNvPr id="0" name=""/>
        <dsp:cNvSpPr/>
      </dsp:nvSpPr>
      <dsp:spPr>
        <a:xfrm>
          <a:off x="5204371" y="1060396"/>
          <a:ext cx="4083923" cy="2264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9693"/>
              </a:lnTo>
              <a:lnTo>
                <a:pt x="4083923" y="2019693"/>
              </a:lnTo>
              <a:lnTo>
                <a:pt x="4083923" y="226485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C438CE-2BE2-0F4A-BF91-2D4F22922CEC}">
      <dsp:nvSpPr>
        <dsp:cNvPr id="0" name=""/>
        <dsp:cNvSpPr/>
      </dsp:nvSpPr>
      <dsp:spPr>
        <a:xfrm>
          <a:off x="5204371" y="1060396"/>
          <a:ext cx="1361307" cy="2264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9693"/>
              </a:lnTo>
              <a:lnTo>
                <a:pt x="1361307" y="2019693"/>
              </a:lnTo>
              <a:lnTo>
                <a:pt x="1361307" y="226485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48A67-908C-534A-AB56-60523D69B208}">
      <dsp:nvSpPr>
        <dsp:cNvPr id="0" name=""/>
        <dsp:cNvSpPr/>
      </dsp:nvSpPr>
      <dsp:spPr>
        <a:xfrm>
          <a:off x="3843063" y="1060396"/>
          <a:ext cx="1361307" cy="2264858"/>
        </a:xfrm>
        <a:custGeom>
          <a:avLst/>
          <a:gdLst/>
          <a:ahLst/>
          <a:cxnLst/>
          <a:rect l="0" t="0" r="0" b="0"/>
          <a:pathLst>
            <a:path>
              <a:moveTo>
                <a:pt x="1361307" y="0"/>
              </a:moveTo>
              <a:lnTo>
                <a:pt x="1361307" y="2019693"/>
              </a:lnTo>
              <a:lnTo>
                <a:pt x="0" y="2019693"/>
              </a:lnTo>
              <a:lnTo>
                <a:pt x="0" y="226485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FB8443-E2AA-B547-96EB-457E799DCEB9}">
      <dsp:nvSpPr>
        <dsp:cNvPr id="0" name=""/>
        <dsp:cNvSpPr/>
      </dsp:nvSpPr>
      <dsp:spPr>
        <a:xfrm>
          <a:off x="1120448" y="1060396"/>
          <a:ext cx="4083923" cy="2264858"/>
        </a:xfrm>
        <a:custGeom>
          <a:avLst/>
          <a:gdLst/>
          <a:ahLst/>
          <a:cxnLst/>
          <a:rect l="0" t="0" r="0" b="0"/>
          <a:pathLst>
            <a:path>
              <a:moveTo>
                <a:pt x="4083923" y="0"/>
              </a:moveTo>
              <a:lnTo>
                <a:pt x="4083923" y="2019693"/>
              </a:lnTo>
              <a:lnTo>
                <a:pt x="0" y="2019693"/>
              </a:lnTo>
              <a:lnTo>
                <a:pt x="0" y="226485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86AC7-5059-C443-BD1F-995BACEB2732}">
      <dsp:nvSpPr>
        <dsp:cNvPr id="0" name=""/>
        <dsp:cNvSpPr/>
      </dsp:nvSpPr>
      <dsp:spPr>
        <a:xfrm>
          <a:off x="4189696" y="9688"/>
          <a:ext cx="2029350" cy="105070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148267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Restaurant</a:t>
          </a:r>
        </a:p>
      </dsp:txBody>
      <dsp:txXfrm>
        <a:off x="4189696" y="9688"/>
        <a:ext cx="2029350" cy="1050707"/>
      </dsp:txXfrm>
    </dsp:sp>
    <dsp:sp modelId="{CAAAC4EA-DD35-1F44-AD0B-1FCD1F60F29D}">
      <dsp:nvSpPr>
        <dsp:cNvPr id="0" name=""/>
        <dsp:cNvSpPr/>
      </dsp:nvSpPr>
      <dsp:spPr>
        <a:xfrm>
          <a:off x="4595566" y="826905"/>
          <a:ext cx="1826415" cy="3502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420" tIns="14605" rIns="58420" bIns="14605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Database </a:t>
          </a:r>
        </a:p>
      </dsp:txBody>
      <dsp:txXfrm>
        <a:off x="4595566" y="826905"/>
        <a:ext cx="1826415" cy="350235"/>
      </dsp:txXfrm>
    </dsp:sp>
    <dsp:sp modelId="{1BF98409-090D-0C4F-A9EF-FF26BC0783DD}">
      <dsp:nvSpPr>
        <dsp:cNvPr id="0" name=""/>
        <dsp:cNvSpPr/>
      </dsp:nvSpPr>
      <dsp:spPr>
        <a:xfrm>
          <a:off x="105772" y="3325255"/>
          <a:ext cx="2029350" cy="1050707"/>
        </a:xfrm>
        <a:prstGeom prst="rect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148267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Zipcode	</a:t>
          </a:r>
        </a:p>
      </dsp:txBody>
      <dsp:txXfrm>
        <a:off x="105772" y="3325255"/>
        <a:ext cx="2029350" cy="1050707"/>
      </dsp:txXfrm>
    </dsp:sp>
    <dsp:sp modelId="{817187A9-C3D7-3F49-AF67-C0681354842A}">
      <dsp:nvSpPr>
        <dsp:cNvPr id="0" name=""/>
        <dsp:cNvSpPr/>
      </dsp:nvSpPr>
      <dsp:spPr>
        <a:xfrm>
          <a:off x="511642" y="4142472"/>
          <a:ext cx="1826415" cy="3502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420" tIns="14605" rIns="58420" bIns="14605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Table	</a:t>
          </a:r>
        </a:p>
      </dsp:txBody>
      <dsp:txXfrm>
        <a:off x="511642" y="4142472"/>
        <a:ext cx="1826415" cy="350235"/>
      </dsp:txXfrm>
    </dsp:sp>
    <dsp:sp modelId="{BCF0B317-2F88-064D-90FD-AED3395A7787}">
      <dsp:nvSpPr>
        <dsp:cNvPr id="0" name=""/>
        <dsp:cNvSpPr/>
      </dsp:nvSpPr>
      <dsp:spPr>
        <a:xfrm>
          <a:off x="2828388" y="3325255"/>
          <a:ext cx="2029350" cy="1050707"/>
        </a:xfrm>
        <a:prstGeom prst="rect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148267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Attributes</a:t>
          </a:r>
        </a:p>
      </dsp:txBody>
      <dsp:txXfrm>
        <a:off x="2828388" y="3325255"/>
        <a:ext cx="2029350" cy="1050707"/>
      </dsp:txXfrm>
    </dsp:sp>
    <dsp:sp modelId="{493B3C23-C6AD-C74A-B300-8B396D00ED00}">
      <dsp:nvSpPr>
        <dsp:cNvPr id="0" name=""/>
        <dsp:cNvSpPr/>
      </dsp:nvSpPr>
      <dsp:spPr>
        <a:xfrm>
          <a:off x="3234258" y="4142472"/>
          <a:ext cx="1826415" cy="3502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420" tIns="14605" rIns="58420" bIns="14605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Table 	</a:t>
          </a:r>
        </a:p>
      </dsp:txBody>
      <dsp:txXfrm>
        <a:off x="3234258" y="4142472"/>
        <a:ext cx="1826415" cy="350235"/>
      </dsp:txXfrm>
    </dsp:sp>
    <dsp:sp modelId="{8FBD2928-788C-874A-B7D4-60134AE24819}">
      <dsp:nvSpPr>
        <dsp:cNvPr id="0" name=""/>
        <dsp:cNvSpPr/>
      </dsp:nvSpPr>
      <dsp:spPr>
        <a:xfrm>
          <a:off x="5551004" y="3325255"/>
          <a:ext cx="2029350" cy="1050707"/>
        </a:xfrm>
        <a:prstGeom prst="rect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148267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Reviews</a:t>
          </a:r>
        </a:p>
      </dsp:txBody>
      <dsp:txXfrm>
        <a:off x="5551004" y="3325255"/>
        <a:ext cx="2029350" cy="1050707"/>
      </dsp:txXfrm>
    </dsp:sp>
    <dsp:sp modelId="{F764EF8D-BA08-3349-8404-3031367B8D1E}">
      <dsp:nvSpPr>
        <dsp:cNvPr id="0" name=""/>
        <dsp:cNvSpPr/>
      </dsp:nvSpPr>
      <dsp:spPr>
        <a:xfrm>
          <a:off x="5956874" y="4142472"/>
          <a:ext cx="1826415" cy="3502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420" tIns="14605" rIns="58420" bIns="14605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Table </a:t>
          </a:r>
        </a:p>
      </dsp:txBody>
      <dsp:txXfrm>
        <a:off x="5956874" y="4142472"/>
        <a:ext cx="1826415" cy="350235"/>
      </dsp:txXfrm>
    </dsp:sp>
    <dsp:sp modelId="{D836E825-6864-E445-8309-D2292157FD10}">
      <dsp:nvSpPr>
        <dsp:cNvPr id="0" name=""/>
        <dsp:cNvSpPr/>
      </dsp:nvSpPr>
      <dsp:spPr>
        <a:xfrm>
          <a:off x="8273619" y="3325255"/>
          <a:ext cx="2029350" cy="1050707"/>
        </a:xfrm>
        <a:prstGeom prst="rect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148267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DOHMH</a:t>
          </a:r>
        </a:p>
      </dsp:txBody>
      <dsp:txXfrm>
        <a:off x="8273619" y="3325255"/>
        <a:ext cx="2029350" cy="1050707"/>
      </dsp:txXfrm>
    </dsp:sp>
    <dsp:sp modelId="{CDF8E536-6B59-134D-813B-CF1EBF72CC7B}">
      <dsp:nvSpPr>
        <dsp:cNvPr id="0" name=""/>
        <dsp:cNvSpPr/>
      </dsp:nvSpPr>
      <dsp:spPr>
        <a:xfrm>
          <a:off x="8679489" y="4142472"/>
          <a:ext cx="1826415" cy="3502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420" tIns="14605" rIns="58420" bIns="14605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Table</a:t>
          </a:r>
        </a:p>
      </dsp:txBody>
      <dsp:txXfrm>
        <a:off x="8679489" y="4142472"/>
        <a:ext cx="1826415" cy="350235"/>
      </dsp:txXfrm>
    </dsp:sp>
    <dsp:sp modelId="{639CED28-D89E-484E-AC41-1BB0E4013401}">
      <dsp:nvSpPr>
        <dsp:cNvPr id="0" name=""/>
        <dsp:cNvSpPr/>
      </dsp:nvSpPr>
      <dsp:spPr>
        <a:xfrm>
          <a:off x="2828388" y="1667472"/>
          <a:ext cx="2029350" cy="1050707"/>
        </a:xfrm>
        <a:prstGeom prst="rect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148267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Yelp</a:t>
          </a:r>
        </a:p>
      </dsp:txBody>
      <dsp:txXfrm>
        <a:off x="2828388" y="1667472"/>
        <a:ext cx="2029350" cy="1050707"/>
      </dsp:txXfrm>
    </dsp:sp>
    <dsp:sp modelId="{19545A9D-FCA0-1740-9530-822C5C656EA6}">
      <dsp:nvSpPr>
        <dsp:cNvPr id="0" name=""/>
        <dsp:cNvSpPr/>
      </dsp:nvSpPr>
      <dsp:spPr>
        <a:xfrm>
          <a:off x="3234258" y="2484689"/>
          <a:ext cx="1826415" cy="3502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8420" tIns="14605" rIns="58420" bIns="14605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Schema </a:t>
          </a:r>
        </a:p>
      </dsp:txBody>
      <dsp:txXfrm>
        <a:off x="3234258" y="2484689"/>
        <a:ext cx="1826415" cy="350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99355-A428-C34F-96E1-CFDB1D55D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41EF1-AB3C-2A40-8E9D-E96CC4049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61CD9-AA16-0F46-B3CB-CE362735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E128-5FAE-1946-8DE8-03962B3E44FA}" type="datetimeFigureOut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6D08F-D738-2E46-89D7-8FF079572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3075E-1447-9C40-BD04-6A3D46B0C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0E98-96B7-7B45-B59E-F32EDC9718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8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D25B9-3311-1440-B30C-3AC01E7F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0665B-76AF-4F41-9B7D-DCA2B2328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7BB7F-FE63-E04A-8D46-0332DB053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E128-5FAE-1946-8DE8-03962B3E44FA}" type="datetimeFigureOut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64B35-7DFE-E64C-8BEC-BCE5CBA23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F6AC1-AB84-674F-A0B2-C2429422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0E98-96B7-7B45-B59E-F32EDC9718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1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AA30CC-EBFC-544D-97B1-108B1BD08F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3F1F2-F229-FE4B-9D7A-B1114A588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E4EC4-3966-9A4A-B7D1-02D6E18B2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E128-5FAE-1946-8DE8-03962B3E44FA}" type="datetimeFigureOut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305AF-3A3D-BB48-B114-C9BE0E26F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21B99-135D-3A4C-9228-5B37E49E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0E98-96B7-7B45-B59E-F32EDC9718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89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7099-967C-D544-B408-343E0151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5A9AD-095A-5349-8124-6C7FF0D50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450F3-10A5-5949-9C23-59389D1A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E128-5FAE-1946-8DE8-03962B3E44FA}" type="datetimeFigureOut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AA62F-6087-534D-B0A5-13A5DE91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CEB5E-BBB0-B64B-AEDE-2771FBC0E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0E98-96B7-7B45-B59E-F32EDC9718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37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12E99-C29E-014B-97A6-5E8113005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34C36-85CA-C14F-8527-F3F9F2A59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F150A-BF05-DE4D-B46F-22963B536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E128-5FAE-1946-8DE8-03962B3E44FA}" type="datetimeFigureOut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87228-A0E6-0D44-9FC5-D44FCC545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37EE6-402B-8F41-8FBD-A7BAFAB1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0E98-96B7-7B45-B59E-F32EDC9718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94213-80A1-044D-93EA-25BBF806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26D60-53DE-7F4D-9678-496669C93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820EE-BE93-7946-A66F-9A3CF46B4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7985C-286F-BD48-A687-0BFBF1C69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E128-5FAE-1946-8DE8-03962B3E44FA}" type="datetimeFigureOut">
              <a:rPr lang="en-US" smtClean="0"/>
              <a:t>11/17/2020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D23AB-81FA-2247-B501-E4ADC2596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075B0-44C1-DA42-BA07-188C6508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0E98-96B7-7B45-B59E-F32EDC9718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02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6F2A-CC69-884B-8A6F-C6BA2ABD2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86342-A028-3F49-B169-7348044E6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008EE-717C-484E-940E-9B69E9707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77050-E1FD-BD47-AAA3-29133C807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C67687-736E-F846-B450-9E29916186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AFB8E6-115F-D241-ABF7-7CA7969E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E128-5FAE-1946-8DE8-03962B3E44FA}" type="datetimeFigureOut">
              <a:rPr lang="en-US" smtClean="0"/>
              <a:t>11/17/2020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6010CC-2C9A-6B47-B2E8-A540ECE69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36748C-5005-0B43-9AF7-A51C508A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0E98-96B7-7B45-B59E-F32EDC9718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3A47-D508-C24E-A79E-4CFCC6B4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444F17-4E8C-AE48-BCC3-41FED9EC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E128-5FAE-1946-8DE8-03962B3E44FA}" type="datetimeFigureOut">
              <a:rPr lang="en-US" smtClean="0"/>
              <a:t>11/17/2020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F44F1-638C-2841-AD2E-A30636CE7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B830D-9490-3D44-BAF0-B31E53D4F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0E98-96B7-7B45-B59E-F32EDC9718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69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348F94-4001-2A41-9708-917742D43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E128-5FAE-1946-8DE8-03962B3E44FA}" type="datetimeFigureOut">
              <a:rPr lang="en-US" smtClean="0"/>
              <a:t>11/17/2020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64B829-0F5A-144C-A51B-5933AAF1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6D8B6-415F-2747-8269-ACE22E4C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0E98-96B7-7B45-B59E-F32EDC9718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3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5AB37-93AA-A648-926F-A0FB9E03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26EC1-A9A2-AF45-BB15-7CB9E7005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83450-1A4C-134F-8EAD-0823CFAA0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1F67B-95A2-B447-B092-C0A25DB59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E128-5FAE-1946-8DE8-03962B3E44FA}" type="datetimeFigureOut">
              <a:rPr lang="en-US" smtClean="0"/>
              <a:t>11/17/2020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36B9D-2D9F-FB4E-9222-56F76DBF0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9FCA2-8B9F-4F4D-83AD-E793FF9E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0E98-96B7-7B45-B59E-F32EDC9718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17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925A-DDB5-B148-92A3-BFAC5B38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832F8C-4787-864E-96A0-E85F4699FC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F1C44-0ABA-A440-ACC1-286FFCCFF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B0467-845C-574D-BDF3-8C7DBA34E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E128-5FAE-1946-8DE8-03962B3E44FA}" type="datetimeFigureOut">
              <a:rPr lang="en-US" smtClean="0"/>
              <a:t>11/17/2020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CCAD6-EE8F-1A4C-B8F5-F99D93CF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469E2-DEEB-734E-B901-4A662B88C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0E98-96B7-7B45-B59E-F32EDC9718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1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980407-BBF5-EB44-9DDA-D12C5E68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BA5B9-741F-3E4F-B9AB-C5E3138AE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11DCE-9F9C-714C-B73A-DC17C06EE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4E128-5FAE-1946-8DE8-03962B3E44FA}" type="datetimeFigureOut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A73B6-5836-864B-83C1-6297CE3E8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3833C-6DB9-2644-8A16-D4C57B75A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70E98-96B7-7B45-B59E-F32EDC9718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172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1.svg"/><Relationship Id="rId9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green traffic light&#10;&#10;Description automatically generated">
            <a:extLst>
              <a:ext uri="{FF2B5EF4-FFF2-40B4-BE49-F238E27FC236}">
                <a16:creationId xmlns:a16="http://schemas.microsoft.com/office/drawing/2014/main" id="{771D3EBC-5709-4267-A0F5-0535DF3A33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193" b="2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A4DCF0-A12F-4542-87D1-12BB42C80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EARLY WARNING SYSTEM</a:t>
            </a:r>
          </a:p>
        </p:txBody>
      </p:sp>
    </p:spTree>
    <p:extLst>
      <p:ext uri="{BB962C8B-B14F-4D97-AF65-F5344CB8AC3E}">
        <p14:creationId xmlns:p14="http://schemas.microsoft.com/office/powerpoint/2010/main" val="1897740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AC88D9C3-9B5E-C246-BE23-28B0232F9F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4769714"/>
              </p:ext>
            </p:extLst>
          </p:nvPr>
        </p:nvGraphicFramePr>
        <p:xfrm>
          <a:off x="944218" y="1616765"/>
          <a:ext cx="10611678" cy="4502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Title 1">
            <a:extLst>
              <a:ext uri="{FF2B5EF4-FFF2-40B4-BE49-F238E27FC236}">
                <a16:creationId xmlns:a16="http://schemas.microsoft.com/office/drawing/2014/main" id="{83CB42B2-407A-524D-915B-ED9FBD2F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168" y="198783"/>
            <a:ext cx="5260769" cy="1058557"/>
          </a:xfr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</a:rPr>
              <a:t>DATABASE LAYOUT</a:t>
            </a:r>
          </a:p>
        </p:txBody>
      </p:sp>
    </p:spTree>
    <p:extLst>
      <p:ext uri="{BB962C8B-B14F-4D97-AF65-F5344CB8AC3E}">
        <p14:creationId xmlns:p14="http://schemas.microsoft.com/office/powerpoint/2010/main" val="208164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96B3D2-44FA-B34D-9614-628D0C390DA4}"/>
              </a:ext>
            </a:extLst>
          </p:cNvPr>
          <p:cNvSpPr txBox="1">
            <a:spLocks/>
          </p:cNvSpPr>
          <p:nvPr/>
        </p:nvSpPr>
        <p:spPr>
          <a:xfrm>
            <a:off x="-83127" y="4419679"/>
            <a:ext cx="5486400" cy="105855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dirty="0">
                <a:solidFill>
                  <a:schemeClr val="bg1"/>
                </a:solidFill>
              </a:rPr>
              <a:t>STEP 4 : Cluster Data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A9888E-CFF0-434D-A8BD-7A35BF1CFBCC}"/>
              </a:ext>
            </a:extLst>
          </p:cNvPr>
          <p:cNvSpPr/>
          <p:nvPr/>
        </p:nvSpPr>
        <p:spPr>
          <a:xfrm>
            <a:off x="0" y="5478236"/>
            <a:ext cx="56764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formatted data is now clustered into various attributes such as: Revenue, Photos, and COVID–19 Measures. </a:t>
            </a:r>
          </a:p>
          <a:p>
            <a:endParaRPr lang="en-US" dirty="0"/>
          </a:p>
          <a:p>
            <a:r>
              <a:rPr lang="en-US" dirty="0"/>
              <a:t>Default Clustering = Affordability </a:t>
            </a:r>
          </a:p>
        </p:txBody>
      </p:sp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91DC4844-CC15-A442-A88E-F8404883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648" y="675132"/>
            <a:ext cx="6422335" cy="5041900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5D3B3FFF-9EE4-B749-9217-4BFB5EEA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7" y="179435"/>
            <a:ext cx="5236923" cy="4029066"/>
          </a:xfrm>
          <a:prstGeom prst="rect">
            <a:avLst/>
          </a:prstGeom>
        </p:spPr>
      </p:pic>
      <p:pic>
        <p:nvPicPr>
          <p:cNvPr id="21" name="Graphic 20" descr="Magnifying glass">
            <a:extLst>
              <a:ext uri="{FF2B5EF4-FFF2-40B4-BE49-F238E27FC236}">
                <a16:creationId xmlns:a16="http://schemas.microsoft.com/office/drawing/2014/main" id="{153B7117-6F66-2E49-9595-6D6236CEC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-214691" y="2389791"/>
            <a:ext cx="1612583" cy="16125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FF19F1-DB0E-4D4B-AD3B-CFD919472945}"/>
              </a:ext>
            </a:extLst>
          </p:cNvPr>
          <p:cNvSpPr txBox="1"/>
          <p:nvPr/>
        </p:nvSpPr>
        <p:spPr>
          <a:xfrm>
            <a:off x="7192369" y="291718"/>
            <a:ext cx="3957851" cy="38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Attributes Affecting the Restaurants</a:t>
            </a:r>
          </a:p>
        </p:txBody>
      </p:sp>
    </p:spTree>
    <p:extLst>
      <p:ext uri="{BB962C8B-B14F-4D97-AF65-F5344CB8AC3E}">
        <p14:creationId xmlns:p14="http://schemas.microsoft.com/office/powerpoint/2010/main" val="153915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4258A330-BC5F-3C44-9974-B95666465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6" y="59433"/>
            <a:ext cx="5286027" cy="4696577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0DE0D099-F55E-C045-A114-D96D2E7D8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443525">
            <a:off x="1425564" y="2356936"/>
            <a:ext cx="1612583" cy="16125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FAE6530-85AC-8D41-8B78-8DE9A146668D}"/>
              </a:ext>
            </a:extLst>
          </p:cNvPr>
          <p:cNvSpPr txBox="1">
            <a:spLocks/>
          </p:cNvSpPr>
          <p:nvPr/>
        </p:nvSpPr>
        <p:spPr>
          <a:xfrm>
            <a:off x="0" y="4838862"/>
            <a:ext cx="5387883" cy="105855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dirty="0">
                <a:solidFill>
                  <a:schemeClr val="bg1"/>
                </a:solidFill>
              </a:rPr>
              <a:t>STEP 5 : Generate Sales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45FD7-70F6-D642-A36F-AB780CE087B0}"/>
              </a:ext>
            </a:extLst>
          </p:cNvPr>
          <p:cNvSpPr txBox="1"/>
          <p:nvPr/>
        </p:nvSpPr>
        <p:spPr>
          <a:xfrm>
            <a:off x="101856" y="5981857"/>
            <a:ext cx="538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Rothbart, M.W., Schwartz, A., Calabrese, T.D., Papper, Z., Mijanovich, T., Meltzer, R., &amp; Silver, D. (2019). What a Difference a Grade Makes: Evidence from New York City's Restaurant Grading Policy. Public Administration Review, 79, 651-665.</a:t>
            </a:r>
          </a:p>
        </p:txBody>
      </p:sp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90C57238-81FE-794E-80F8-275AB961E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454" y="1147163"/>
            <a:ext cx="5898711" cy="1783332"/>
          </a:xfrm>
          <a:prstGeom prst="rect">
            <a:avLst/>
          </a:prstGeom>
        </p:spPr>
      </p:pic>
      <p:pic>
        <p:nvPicPr>
          <p:cNvPr id="28" name="Picture 27" descr="Table&#10;&#10;Description automatically generated">
            <a:extLst>
              <a:ext uri="{FF2B5EF4-FFF2-40B4-BE49-F238E27FC236}">
                <a16:creationId xmlns:a16="http://schemas.microsoft.com/office/drawing/2014/main" id="{A9F5BAEB-707D-C545-9930-C5CEE5276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3454" y="3579125"/>
            <a:ext cx="5796115" cy="2057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A5A7696-537C-E64C-9A35-01C59B2BAD89}"/>
              </a:ext>
            </a:extLst>
          </p:cNvPr>
          <p:cNvSpPr txBox="1"/>
          <p:nvPr/>
        </p:nvSpPr>
        <p:spPr>
          <a:xfrm>
            <a:off x="5977719" y="191069"/>
            <a:ext cx="5227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What a Difference a Grade Makes: Evidence from New York City's Restaurant Grading Policy</a:t>
            </a:r>
          </a:p>
        </p:txBody>
      </p:sp>
    </p:spTree>
    <p:extLst>
      <p:ext uri="{BB962C8B-B14F-4D97-AF65-F5344CB8AC3E}">
        <p14:creationId xmlns:p14="http://schemas.microsoft.com/office/powerpoint/2010/main" val="90060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846D598-D69B-B947-8214-34958AA3AA90}"/>
              </a:ext>
            </a:extLst>
          </p:cNvPr>
          <p:cNvSpPr txBox="1"/>
          <p:nvPr/>
        </p:nvSpPr>
        <p:spPr>
          <a:xfrm>
            <a:off x="5579164" y="2427805"/>
            <a:ext cx="6361044" cy="584775"/>
          </a:xfrm>
          <a:prstGeom prst="rect">
            <a:avLst/>
          </a:prstGeom>
          <a:noFill/>
          <a:ln w="38100" cmpd="thickThin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600" b="1" dirty="0">
                <a:ln w="0"/>
                <a:solidFill>
                  <a:srgbClr val="7030A0"/>
                </a:solidFill>
              </a:rPr>
              <a:t>[(Review_Count) * (Review_Vader_Comp) * (Restaura_Dollars) *</a:t>
            </a:r>
          </a:p>
          <a:p>
            <a:pPr algn="ctr"/>
            <a:r>
              <a:rPr lang="en-US" sz="1600" b="1" dirty="0">
                <a:ln w="0"/>
                <a:solidFill>
                  <a:srgbClr val="7030A0"/>
                </a:solidFill>
              </a:rPr>
              <a:t> (Restaurant_Photos) ]        </a:t>
            </a:r>
            <a:r>
              <a:rPr lang="en-US" sz="1600" b="1" dirty="0">
                <a:ln/>
                <a:solidFill>
                  <a:srgbClr val="FF0000"/>
                </a:solidFill>
              </a:rPr>
              <a:t>(Fines)         </a:t>
            </a:r>
            <a:r>
              <a:rPr lang="en-US" sz="1600" b="1" dirty="0">
                <a:ln/>
                <a:solidFill>
                  <a:schemeClr val="accent6">
                    <a:lumMod val="50000"/>
                  </a:schemeClr>
                </a:solidFill>
              </a:rPr>
              <a:t>(Sales)</a:t>
            </a:r>
          </a:p>
        </p:txBody>
      </p:sp>
      <p:pic>
        <p:nvPicPr>
          <p:cNvPr id="22" name="Content Placeholder 21" descr="Table&#10;&#10;Description automatically generated">
            <a:extLst>
              <a:ext uri="{FF2B5EF4-FFF2-40B4-BE49-F238E27FC236}">
                <a16:creationId xmlns:a16="http://schemas.microsoft.com/office/drawing/2014/main" id="{9A9AFBDE-3C0E-C146-A1AF-279250DDF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9164" y="238283"/>
            <a:ext cx="6361044" cy="2096247"/>
          </a:xfrm>
        </p:spPr>
      </p:pic>
      <p:sp>
        <p:nvSpPr>
          <p:cNvPr id="31" name="Minus 30">
            <a:extLst>
              <a:ext uri="{FF2B5EF4-FFF2-40B4-BE49-F238E27FC236}">
                <a16:creationId xmlns:a16="http://schemas.microsoft.com/office/drawing/2014/main" id="{22C5BF1E-4DD1-DE47-B3ED-6D6793D12EE9}"/>
              </a:ext>
            </a:extLst>
          </p:cNvPr>
          <p:cNvSpPr/>
          <p:nvPr/>
        </p:nvSpPr>
        <p:spPr>
          <a:xfrm>
            <a:off x="8786189" y="2813352"/>
            <a:ext cx="278296" cy="8547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Plus 31">
            <a:extLst>
              <a:ext uri="{FF2B5EF4-FFF2-40B4-BE49-F238E27FC236}">
                <a16:creationId xmlns:a16="http://schemas.microsoft.com/office/drawing/2014/main" id="{C56AEA7F-A1EA-A748-B8BD-A7815CA66888}"/>
              </a:ext>
            </a:extLst>
          </p:cNvPr>
          <p:cNvSpPr/>
          <p:nvPr/>
        </p:nvSpPr>
        <p:spPr>
          <a:xfrm>
            <a:off x="9766852" y="2720192"/>
            <a:ext cx="278296" cy="27179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4258A330-BC5F-3C44-9974-B9566646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6" y="59433"/>
            <a:ext cx="5286027" cy="4696577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0DE0D099-F55E-C045-A114-D96D2E7D8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443525">
            <a:off x="1425564" y="2356936"/>
            <a:ext cx="1612583" cy="16125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FAE6530-85AC-8D41-8B78-8DE9A146668D}"/>
              </a:ext>
            </a:extLst>
          </p:cNvPr>
          <p:cNvSpPr txBox="1">
            <a:spLocks/>
          </p:cNvSpPr>
          <p:nvPr/>
        </p:nvSpPr>
        <p:spPr>
          <a:xfrm>
            <a:off x="0" y="4838862"/>
            <a:ext cx="5387883" cy="105855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dirty="0">
                <a:solidFill>
                  <a:schemeClr val="bg1"/>
                </a:solidFill>
              </a:rPr>
              <a:t>STEP 5 : Generate Sales </a:t>
            </a:r>
          </a:p>
        </p:txBody>
      </p:sp>
      <p:pic>
        <p:nvPicPr>
          <p:cNvPr id="24" name="Picture 23" descr="Table&#10;&#10;Description automatically generated">
            <a:extLst>
              <a:ext uri="{FF2B5EF4-FFF2-40B4-BE49-F238E27FC236}">
                <a16:creationId xmlns:a16="http://schemas.microsoft.com/office/drawing/2014/main" id="{0381909D-CC7A-7C4C-9C3C-71A501700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799" y="4173665"/>
            <a:ext cx="2133600" cy="23876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1434552-4A2B-7C4C-8092-98D8ED88B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582" y="4941711"/>
            <a:ext cx="2133600" cy="598032"/>
          </a:xfrm>
          <a:solidFill>
            <a:schemeClr val="bg1"/>
          </a:solidFill>
          <a:ln w="38100" cmpd="thickThin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000" dirty="0"/>
              <a:t>Calculated Sales</a:t>
            </a:r>
          </a:p>
        </p:txBody>
      </p:sp>
      <p:sp>
        <p:nvSpPr>
          <p:cNvPr id="33" name="Equal 32">
            <a:extLst>
              <a:ext uri="{FF2B5EF4-FFF2-40B4-BE49-F238E27FC236}">
                <a16:creationId xmlns:a16="http://schemas.microsoft.com/office/drawing/2014/main" id="{0F98511D-A5B3-B640-A902-93BD3992A155}"/>
              </a:ext>
            </a:extLst>
          </p:cNvPr>
          <p:cNvSpPr/>
          <p:nvPr/>
        </p:nvSpPr>
        <p:spPr>
          <a:xfrm>
            <a:off x="8040753" y="3165793"/>
            <a:ext cx="1490871" cy="89411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4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A2DE6EB4-22DB-9C4A-B968-3DC6EF36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" y="119270"/>
            <a:ext cx="5198738" cy="4507424"/>
          </a:xfrm>
          <a:prstGeom prst="rect">
            <a:avLst/>
          </a:prstGeom>
        </p:spPr>
      </p:pic>
      <p:pic>
        <p:nvPicPr>
          <p:cNvPr id="26" name="Graphic 25" descr="Magnifying glass">
            <a:extLst>
              <a:ext uri="{FF2B5EF4-FFF2-40B4-BE49-F238E27FC236}">
                <a16:creationId xmlns:a16="http://schemas.microsoft.com/office/drawing/2014/main" id="{DF871DC7-281D-B341-A8D6-2FBB375B1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245641">
            <a:off x="3277707" y="2359769"/>
            <a:ext cx="1755491" cy="176523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156EDE-044A-A44C-A0B9-44D4BBE8C2BB}"/>
              </a:ext>
            </a:extLst>
          </p:cNvPr>
          <p:cNvSpPr txBox="1">
            <a:spLocks/>
          </p:cNvSpPr>
          <p:nvPr/>
        </p:nvSpPr>
        <p:spPr>
          <a:xfrm>
            <a:off x="-83128" y="4859066"/>
            <a:ext cx="5387883" cy="105855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dirty="0">
                <a:solidFill>
                  <a:schemeClr val="bg1"/>
                </a:solidFill>
              </a:rPr>
              <a:t>STEP 6 : Modelling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282DA-3FE8-1541-B83E-F5C2FAC64352}"/>
              </a:ext>
            </a:extLst>
          </p:cNvPr>
          <p:cNvSpPr txBox="1"/>
          <p:nvPr/>
        </p:nvSpPr>
        <p:spPr>
          <a:xfrm>
            <a:off x="6995221" y="4695423"/>
            <a:ext cx="4915730" cy="1754326"/>
          </a:xfrm>
          <a:prstGeom prst="rect">
            <a:avLst/>
          </a:prstGeom>
          <a:solidFill>
            <a:srgbClr val="FFC6A2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  <a:p>
            <a:pPr algn="ctr"/>
            <a:r>
              <a:rPr lang="en-US" sz="3600" dirty="0"/>
              <a:t>LSTM Multivariate</a:t>
            </a:r>
          </a:p>
          <a:p>
            <a:pPr algn="ctr"/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56C8-2603-2741-B027-B1024403F3AC}"/>
              </a:ext>
            </a:extLst>
          </p:cNvPr>
          <p:cNvSpPr txBox="1"/>
          <p:nvPr/>
        </p:nvSpPr>
        <p:spPr>
          <a:xfrm>
            <a:off x="6995221" y="2639994"/>
            <a:ext cx="4901342" cy="1754326"/>
          </a:xfrm>
          <a:prstGeom prst="rect">
            <a:avLst/>
          </a:prstGeom>
          <a:solidFill>
            <a:srgbClr val="FFC6A2"/>
          </a:solidFill>
          <a:ln w="571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endParaRPr lang="en-US" sz="3600" dirty="0"/>
          </a:p>
          <a:p>
            <a:pPr algn="ctr"/>
            <a:r>
              <a:rPr lang="en-US" sz="3600" dirty="0"/>
              <a:t>LSTM Anomaly Detection</a:t>
            </a:r>
          </a:p>
          <a:p>
            <a:pPr algn="ctr"/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3EB67-568A-704A-ACBC-490E542D9117}"/>
              </a:ext>
            </a:extLst>
          </p:cNvPr>
          <p:cNvSpPr txBox="1"/>
          <p:nvPr/>
        </p:nvSpPr>
        <p:spPr>
          <a:xfrm>
            <a:off x="6980833" y="606588"/>
            <a:ext cx="4915730" cy="1754326"/>
          </a:xfrm>
          <a:prstGeom prst="rect">
            <a:avLst/>
          </a:prstGeom>
          <a:solidFill>
            <a:srgbClr val="FFC6A2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pPr algn="ctr"/>
            <a:r>
              <a:rPr lang="en-US" sz="3600" dirty="0"/>
              <a:t>Arima Forecasting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6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60C774-6087-8C4D-9594-492CC3567A91}"/>
              </a:ext>
            </a:extLst>
          </p:cNvPr>
          <p:cNvSpPr txBox="1">
            <a:spLocks/>
          </p:cNvSpPr>
          <p:nvPr/>
        </p:nvSpPr>
        <p:spPr>
          <a:xfrm>
            <a:off x="0" y="5164113"/>
            <a:ext cx="4940135" cy="105855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dirty="0">
                <a:solidFill>
                  <a:schemeClr val="bg1"/>
                </a:solidFill>
              </a:rPr>
              <a:t>Model : Arima Forecasting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9A5DEA-3CA4-BD41-BA52-CA2701EC1476}"/>
              </a:ext>
            </a:extLst>
          </p:cNvPr>
          <p:cNvSpPr txBox="1"/>
          <p:nvPr/>
        </p:nvSpPr>
        <p:spPr>
          <a:xfrm>
            <a:off x="0" y="6222670"/>
            <a:ext cx="514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Information from past values used to predict future values 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FB44D855-CA2F-1A48-953C-8A5D2B0D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30" y="106017"/>
            <a:ext cx="4791805" cy="4888396"/>
          </a:xfrm>
          <a:prstGeom prst="rect">
            <a:avLst/>
          </a:prstGeom>
        </p:spPr>
      </p:pic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5F83FBB8-E7FD-3949-8C30-E31E9CD1C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443525">
            <a:off x="1663776" y="3828544"/>
            <a:ext cx="1612583" cy="1612583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5639436D-3EAB-BF46-9F6D-23CA0F8E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775" y="465072"/>
            <a:ext cx="6983895" cy="2513354"/>
          </a:xfrm>
          <a:prstGeom prst="rect">
            <a:avLst/>
          </a:prstGeom>
        </p:spPr>
      </p:pic>
      <p:pic>
        <p:nvPicPr>
          <p:cNvPr id="21" name="Picture 20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E83031C-30D0-BC49-A2A0-FE21DAD5B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9775" y="3720119"/>
            <a:ext cx="6983896" cy="25133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7D6E4D-12D6-DA41-BBDB-1D66540B4275}"/>
              </a:ext>
            </a:extLst>
          </p:cNvPr>
          <p:cNvSpPr txBox="1"/>
          <p:nvPr/>
        </p:nvSpPr>
        <p:spPr>
          <a:xfrm>
            <a:off x="5817704" y="106017"/>
            <a:ext cx="553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PREDICTING ON LAST 3 YEARS OF SALES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546FC3-522F-D545-9D09-6D4673433F37}"/>
              </a:ext>
            </a:extLst>
          </p:cNvPr>
          <p:cNvSpPr txBox="1"/>
          <p:nvPr/>
        </p:nvSpPr>
        <p:spPr>
          <a:xfrm>
            <a:off x="5782017" y="3337481"/>
            <a:ext cx="553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FORECASTING NEXT 2 YEARS OF SALES</a:t>
            </a:r>
          </a:p>
        </p:txBody>
      </p:sp>
    </p:spTree>
    <p:extLst>
      <p:ext uri="{BB962C8B-B14F-4D97-AF65-F5344CB8AC3E}">
        <p14:creationId xmlns:p14="http://schemas.microsoft.com/office/powerpoint/2010/main" val="235513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1609E2-4F01-4344-8239-FC764698AB61}"/>
              </a:ext>
            </a:extLst>
          </p:cNvPr>
          <p:cNvSpPr txBox="1">
            <a:spLocks/>
          </p:cNvSpPr>
          <p:nvPr/>
        </p:nvSpPr>
        <p:spPr>
          <a:xfrm>
            <a:off x="-134810" y="5096821"/>
            <a:ext cx="4905593" cy="105855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dirty="0">
                <a:solidFill>
                  <a:schemeClr val="bg1"/>
                </a:solidFill>
              </a:rPr>
              <a:t>Model : LSTM Anomaly Detection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86A6D-A70A-A24A-800A-68FF938BFB71}"/>
              </a:ext>
            </a:extLst>
          </p:cNvPr>
          <p:cNvSpPr txBox="1"/>
          <p:nvPr/>
        </p:nvSpPr>
        <p:spPr>
          <a:xfrm>
            <a:off x="104569" y="6162261"/>
            <a:ext cx="466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 a value falls away from the previous time series values, then it is an </a:t>
            </a:r>
            <a:r>
              <a:rPr lang="en-US" i="1" dirty="0"/>
              <a:t>anomaly </a:t>
            </a:r>
            <a:endParaRPr lang="en-US" dirty="0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D05C7BD4-E625-5B47-A2E1-BCB0BBCF1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9" y="49408"/>
            <a:ext cx="4666214" cy="4676350"/>
          </a:xfrm>
          <a:prstGeom prst="rect">
            <a:avLst/>
          </a:prstGeom>
        </p:spPr>
      </p:pic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00F6D387-EE7F-554E-A80E-82219A18E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113829">
            <a:off x="2339042" y="3687052"/>
            <a:ext cx="1720813" cy="1612583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AE72B617-6031-A74F-82F9-F0560ABC2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827" y="1231900"/>
            <a:ext cx="7051604" cy="43942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2DE74DA-ACFD-AF49-99B0-F5A16D633419}"/>
              </a:ext>
            </a:extLst>
          </p:cNvPr>
          <p:cNvSpPr/>
          <p:nvPr/>
        </p:nvSpPr>
        <p:spPr>
          <a:xfrm>
            <a:off x="6884567" y="862568"/>
            <a:ext cx="335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PLOTTING 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413372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411E1B-DC70-2249-82AB-DCAC14E01B62}"/>
              </a:ext>
            </a:extLst>
          </p:cNvPr>
          <p:cNvSpPr txBox="1">
            <a:spLocks/>
          </p:cNvSpPr>
          <p:nvPr/>
        </p:nvSpPr>
        <p:spPr>
          <a:xfrm>
            <a:off x="0" y="4914730"/>
            <a:ext cx="4918845" cy="105855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dirty="0">
                <a:solidFill>
                  <a:schemeClr val="bg1"/>
                </a:solidFill>
              </a:rPr>
              <a:t>Model : LSTM Multivariate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8F1C8E-A885-864D-B052-7D3D81E3D12E}"/>
              </a:ext>
            </a:extLst>
          </p:cNvPr>
          <p:cNvSpPr txBox="1"/>
          <p:nvPr/>
        </p:nvSpPr>
        <p:spPr>
          <a:xfrm>
            <a:off x="147317" y="6122504"/>
            <a:ext cx="4636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 model with multiple input variables </a:t>
            </a:r>
          </a:p>
          <a:p>
            <a:endParaRPr lang="en-US" dirty="0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00F313E9-9D51-9246-8278-8178C2D3D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817" y="1993579"/>
            <a:ext cx="7104613" cy="26432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FCF11E-1CF4-484C-8AE2-6DE7E87D5A25}"/>
              </a:ext>
            </a:extLst>
          </p:cNvPr>
          <p:cNvSpPr txBox="1"/>
          <p:nvPr/>
        </p:nvSpPr>
        <p:spPr>
          <a:xfrm>
            <a:off x="6229244" y="1624247"/>
            <a:ext cx="461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MODEL PREDICTION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8F0742B6-B338-EA4B-8150-3985C3548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4" y="306310"/>
            <a:ext cx="4700881" cy="4459205"/>
          </a:xfrm>
          <a:prstGeom prst="rect">
            <a:avLst/>
          </a:prstGeom>
        </p:spPr>
      </p:pic>
      <p:pic>
        <p:nvPicPr>
          <p:cNvPr id="9" name="Graphic 8" descr="Magnifying glass">
            <a:extLst>
              <a:ext uri="{FF2B5EF4-FFF2-40B4-BE49-F238E27FC236}">
                <a16:creationId xmlns:a16="http://schemas.microsoft.com/office/drawing/2014/main" id="{C4322B63-40CA-5E4B-B8A5-1F7A15DFE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18063">
            <a:off x="3595337" y="3733004"/>
            <a:ext cx="1720813" cy="16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8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60004C-E411-5F47-A227-E0083535B3F1}"/>
              </a:ext>
            </a:extLst>
          </p:cNvPr>
          <p:cNvSpPr txBox="1">
            <a:spLocks/>
          </p:cNvSpPr>
          <p:nvPr/>
        </p:nvSpPr>
        <p:spPr>
          <a:xfrm>
            <a:off x="1198181" y="557189"/>
            <a:ext cx="9795637" cy="110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endParaRPr lang="en-US" sz="1700" dirty="0"/>
          </a:p>
          <a:p>
            <a:pPr algn="ctr">
              <a:spcAft>
                <a:spcPts val="600"/>
              </a:spcAft>
            </a:pPr>
            <a:endParaRPr lang="en-US" sz="1700" dirty="0"/>
          </a:p>
          <a:p>
            <a:pPr algn="ctr">
              <a:spcAft>
                <a:spcPts val="600"/>
              </a:spcAft>
            </a:pPr>
            <a:endParaRPr lang="en-US" sz="1700" dirty="0"/>
          </a:p>
          <a:p>
            <a:pPr algn="ctr">
              <a:spcAft>
                <a:spcPts val="600"/>
              </a:spcAft>
            </a:pPr>
            <a:endParaRPr lang="en-US" sz="1700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59C33505-6BAB-8647-B9AC-D8F1D62BD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61" y="466571"/>
            <a:ext cx="3022774" cy="3514855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D9E277C-29D5-AA4B-BD63-E65E3635D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866" y="557189"/>
            <a:ext cx="3295175" cy="3514855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824B2CD4-C620-6C4A-B991-A2CF42EC3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762" y="1469448"/>
            <a:ext cx="4568477" cy="195955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69D32A5-9958-AB49-BF4B-607A9B29066B}"/>
              </a:ext>
            </a:extLst>
          </p:cNvPr>
          <p:cNvSpPr txBox="1">
            <a:spLocks/>
          </p:cNvSpPr>
          <p:nvPr/>
        </p:nvSpPr>
        <p:spPr>
          <a:xfrm>
            <a:off x="-148458" y="4600002"/>
            <a:ext cx="4905593" cy="105855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dirty="0">
                <a:solidFill>
                  <a:schemeClr val="bg1"/>
                </a:solidFill>
              </a:rPr>
              <a:t>Recommendations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A1CE8-8962-6848-81DB-271F510D8D26}"/>
              </a:ext>
            </a:extLst>
          </p:cNvPr>
          <p:cNvSpPr txBox="1"/>
          <p:nvPr/>
        </p:nvSpPr>
        <p:spPr>
          <a:xfrm>
            <a:off x="1053957" y="4051017"/>
            <a:ext cx="202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Arima Forecasting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72DE49-70BA-F047-BDED-92746AD45940}"/>
              </a:ext>
            </a:extLst>
          </p:cNvPr>
          <p:cNvSpPr txBox="1"/>
          <p:nvPr/>
        </p:nvSpPr>
        <p:spPr>
          <a:xfrm>
            <a:off x="4863548" y="3617843"/>
            <a:ext cx="263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LSTM Anomaly Detection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182DA0-821F-A04B-B37C-FBE0686AA3A9}"/>
              </a:ext>
            </a:extLst>
          </p:cNvPr>
          <p:cNvSpPr txBox="1"/>
          <p:nvPr/>
        </p:nvSpPr>
        <p:spPr>
          <a:xfrm>
            <a:off x="9110463" y="4230670"/>
            <a:ext cx="241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LSTM Multivariate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6D7BD2-28D4-0B46-BCE2-4C3FABCE0D0B}"/>
              </a:ext>
            </a:extLst>
          </p:cNvPr>
          <p:cNvSpPr txBox="1"/>
          <p:nvPr/>
        </p:nvSpPr>
        <p:spPr>
          <a:xfrm>
            <a:off x="-8704" y="5661883"/>
            <a:ext cx="8507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off the results from the models for the Restaurant </a:t>
            </a:r>
            <a:r>
              <a:rPr lang="en-US" i="1" dirty="0"/>
              <a:t>PIO PIO 7, </a:t>
            </a:r>
            <a:r>
              <a:rPr lang="en-US" dirty="0"/>
              <a:t>we can forecast that the sales are decreasing, almost leveling out to 0. There is an inconsistent sales from the anomaly detection and the multivariate model </a:t>
            </a:r>
            <a:r>
              <a:rPr lang="en-US" i="1" dirty="0"/>
              <a:t>PIO PIO 7 </a:t>
            </a:r>
            <a:r>
              <a:rPr lang="en-US" dirty="0"/>
              <a:t>is underperforming compared to its competition. </a:t>
            </a:r>
            <a:r>
              <a:rPr lang="en-US" i="1" dirty="0"/>
              <a:t> </a:t>
            </a:r>
            <a:r>
              <a:rPr lang="en-US" b="1" dirty="0">
                <a:solidFill>
                  <a:srgbClr val="FF0000"/>
                </a:solidFill>
              </a:rPr>
              <a:t>This is the Early Warning for </a:t>
            </a:r>
            <a:r>
              <a:rPr lang="en-US" b="1" i="1" dirty="0">
                <a:solidFill>
                  <a:srgbClr val="FF0000"/>
                </a:solidFill>
              </a:rPr>
              <a:t>PIO PIO 7</a:t>
            </a:r>
            <a:r>
              <a:rPr lang="en-US" dirty="0"/>
              <a:t>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2021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FDAC6-3D99-8642-8163-1096585F5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280" y="670422"/>
            <a:ext cx="5157787" cy="823912"/>
          </a:xfr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LIMITATIONS	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2B576-F18C-4A4D-8E17-CBC73EC17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728" y="1690237"/>
            <a:ext cx="11423176" cy="4497341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Data Availability </a:t>
            </a:r>
          </a:p>
          <a:p>
            <a:pPr lvl="1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New Jersey </a:t>
            </a:r>
          </a:p>
          <a:p>
            <a:pPr lvl="1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Revenue</a:t>
            </a:r>
          </a:p>
          <a:p>
            <a:pPr lvl="1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Google API </a:t>
            </a:r>
          </a:p>
          <a:p>
            <a:pPr lvl="1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Open Table API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7F367E-D58E-B343-B44F-6E959E003B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7825" y="670422"/>
            <a:ext cx="5183188" cy="823912"/>
          </a:xfrm>
          <a:solidFill>
            <a:schemeClr val="bg2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FUTURE SCOPE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C8AB5-8F9C-FE47-AF35-D055DF9527A7}"/>
              </a:ext>
            </a:extLst>
          </p:cNvPr>
          <p:cNvCxnSpPr>
            <a:cxnSpLocks/>
          </p:cNvCxnSpPr>
          <p:nvPr/>
        </p:nvCxnSpPr>
        <p:spPr>
          <a:xfrm>
            <a:off x="4751314" y="1867657"/>
            <a:ext cx="0" cy="3833931"/>
          </a:xfrm>
          <a:prstGeom prst="line">
            <a:avLst/>
          </a:prstGeom>
          <a:ln w="317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4876C6-062E-0B43-9E57-84695A248D04}"/>
              </a:ext>
            </a:extLst>
          </p:cNvPr>
          <p:cNvSpPr txBox="1"/>
          <p:nvPr/>
        </p:nvSpPr>
        <p:spPr>
          <a:xfrm>
            <a:off x="5882184" y="1690237"/>
            <a:ext cx="5390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With accurate data, we will be able to provide more significant results regarding the stability of the restaurant moving forward.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Implementation as an interface so that business owners will be able to monitor their sustainability &amp; banks will be able to assess loan approval. </a:t>
            </a:r>
          </a:p>
        </p:txBody>
      </p:sp>
    </p:spTree>
    <p:extLst>
      <p:ext uri="{BB962C8B-B14F-4D97-AF65-F5344CB8AC3E}">
        <p14:creationId xmlns:p14="http://schemas.microsoft.com/office/powerpoint/2010/main" val="161981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621F84-A88B-8B43-B3AE-7C75710E0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503267" y="2348028"/>
            <a:ext cx="1990116" cy="199011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8" name="Picture 7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120BA667-C00A-1745-8659-E9FA2E85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95" y="2307259"/>
            <a:ext cx="1785761" cy="1990116"/>
          </a:xfrm>
          <a:prstGeom prst="rect">
            <a:avLst/>
          </a:prstGeom>
        </p:spPr>
      </p:pic>
      <p:pic>
        <p:nvPicPr>
          <p:cNvPr id="10" name="Picture 9" descr="A close up of a person&#10;&#10;Description automatically generated">
            <a:extLst>
              <a:ext uri="{FF2B5EF4-FFF2-40B4-BE49-F238E27FC236}">
                <a16:creationId xmlns:a16="http://schemas.microsoft.com/office/drawing/2014/main" id="{D2FB002F-0938-0A49-82C3-9A35AF870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562" y="2339200"/>
            <a:ext cx="1764317" cy="2025129"/>
          </a:xfrm>
          <a:prstGeom prst="rect">
            <a:avLst/>
          </a:prstGeom>
        </p:spPr>
      </p:pic>
      <p:pic>
        <p:nvPicPr>
          <p:cNvPr id="12" name="Picture 11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96F3808A-DE87-A743-BD8A-2756CF3F2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4684" y="2339838"/>
            <a:ext cx="1875921" cy="20064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71BBE3-A918-174F-B9BE-97A696BAC7F4}"/>
              </a:ext>
            </a:extLst>
          </p:cNvPr>
          <p:cNvSpPr txBox="1"/>
          <p:nvPr/>
        </p:nvSpPr>
        <p:spPr>
          <a:xfrm>
            <a:off x="409736" y="4622748"/>
            <a:ext cx="154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Akhilesh Akula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BB3FB2-C28B-BA4E-A59B-82952D907521}"/>
              </a:ext>
            </a:extLst>
          </p:cNvPr>
          <p:cNvSpPr txBox="1"/>
          <p:nvPr/>
        </p:nvSpPr>
        <p:spPr>
          <a:xfrm>
            <a:off x="2481944" y="4660955"/>
            <a:ext cx="262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Nachammai Palaniappan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55B02-122D-DF45-9040-889CC0C6EBD4}"/>
              </a:ext>
            </a:extLst>
          </p:cNvPr>
          <p:cNvSpPr txBox="1"/>
          <p:nvPr/>
        </p:nvSpPr>
        <p:spPr>
          <a:xfrm>
            <a:off x="7452001" y="4620167"/>
            <a:ext cx="199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Sreelekha Budigi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DF8D43-88F7-9440-BBE5-B1E1950C6EA3}"/>
              </a:ext>
            </a:extLst>
          </p:cNvPr>
          <p:cNvSpPr txBox="1"/>
          <p:nvPr/>
        </p:nvSpPr>
        <p:spPr>
          <a:xfrm>
            <a:off x="9834488" y="4620167"/>
            <a:ext cx="225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 Kiran Godavarthi</a:t>
            </a:r>
          </a:p>
        </p:txBody>
      </p:sp>
      <p:pic>
        <p:nvPicPr>
          <p:cNvPr id="18" name="Picture 1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BCC592B-61C1-1A49-972C-1E17F0EEE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849" y="2381357"/>
            <a:ext cx="1990117" cy="20081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504D1B-F40C-8B4C-9EB4-A61A1A99A6A6}"/>
              </a:ext>
            </a:extLst>
          </p:cNvPr>
          <p:cNvSpPr txBox="1"/>
          <p:nvPr/>
        </p:nvSpPr>
        <p:spPr>
          <a:xfrm>
            <a:off x="5299483" y="4622748"/>
            <a:ext cx="167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Komali Reddy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7C4F8EA-A347-9E44-BBBD-3EFB84A6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290" y="311504"/>
            <a:ext cx="5260769" cy="1058557"/>
          </a:xfr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</a:rPr>
              <a:t>TECH WARRIORS</a:t>
            </a:r>
          </a:p>
        </p:txBody>
      </p:sp>
    </p:spTree>
    <p:extLst>
      <p:ext uri="{BB962C8B-B14F-4D97-AF65-F5344CB8AC3E}">
        <p14:creationId xmlns:p14="http://schemas.microsoft.com/office/powerpoint/2010/main" val="176117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EE04ED-9F74-6A48-A8B0-5770F9464544}"/>
              </a:ext>
            </a:extLst>
          </p:cNvPr>
          <p:cNvSpPr txBox="1">
            <a:spLocks/>
          </p:cNvSpPr>
          <p:nvPr/>
        </p:nvSpPr>
        <p:spPr>
          <a:xfrm>
            <a:off x="3049962" y="136394"/>
            <a:ext cx="5687857" cy="105855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dirty="0">
                <a:solidFill>
                  <a:schemeClr val="bg1"/>
                </a:solidFill>
              </a:rPr>
              <a:t>PRODUCT DEMO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621F5B9-A720-3F42-91EC-59B082B8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48" y="1359783"/>
            <a:ext cx="6403407" cy="53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0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UBS Pitch.mp4" descr="UBS Pitch.mp4">
            <a:hlinkClick r:id="" action="ppaction://media"/>
            <a:extLst>
              <a:ext uri="{FF2B5EF4-FFF2-40B4-BE49-F238E27FC236}">
                <a16:creationId xmlns:a16="http://schemas.microsoft.com/office/drawing/2014/main" id="{9F2C129B-0A7C-AE44-8527-F9947126EAB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39" y="643467"/>
            <a:ext cx="99041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FA75B-2C59-C849-9892-B606A3462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3960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09DDD-A63B-0C45-BA00-694E3EF1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7C44-4387-B044-9D3D-29DD92196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600" b="1" dirty="0"/>
              <a:t>Develop an early-warning system for small businesses which are at risk of closure using current and historic economic data.</a:t>
            </a:r>
          </a:p>
          <a:p>
            <a:pPr marL="0" indent="0">
              <a:buNone/>
            </a:pPr>
            <a:endParaRPr lang="en-US" sz="2600" b="1" dirty="0"/>
          </a:p>
          <a:p>
            <a:pPr marL="0" indent="0">
              <a:buNone/>
            </a:pPr>
            <a:r>
              <a:rPr lang="en-US" sz="2600" b="1" dirty="0"/>
              <a:t>Target : Business Owners &amp; Bank Loan Officers</a:t>
            </a:r>
          </a:p>
        </p:txBody>
      </p:sp>
    </p:spTree>
    <p:extLst>
      <p:ext uri="{BB962C8B-B14F-4D97-AF65-F5344CB8AC3E}">
        <p14:creationId xmlns:p14="http://schemas.microsoft.com/office/powerpoint/2010/main" val="308616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0DDD-0883-2F48-B6C8-75911FCFE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sz="54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5AF71E2-568A-1341-838D-814BE683B4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7915808"/>
              </p:ext>
            </p:extLst>
          </p:nvPr>
        </p:nvGraphicFramePr>
        <p:xfrm>
          <a:off x="126123" y="137381"/>
          <a:ext cx="4790433" cy="4235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A515C4A3-5152-5B4A-97E2-99D87C6E9A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4864301"/>
              </p:ext>
            </p:extLst>
          </p:nvPr>
        </p:nvGraphicFramePr>
        <p:xfrm>
          <a:off x="4077154" y="2239617"/>
          <a:ext cx="4364481" cy="5019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6ADC34E-CB53-0949-9463-AAD7C41DD2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5413727"/>
              </p:ext>
            </p:extLst>
          </p:nvPr>
        </p:nvGraphicFramePr>
        <p:xfrm>
          <a:off x="7275446" y="124128"/>
          <a:ext cx="4916555" cy="4235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B27ECAB4-D6F7-0747-B302-F2BE64D3DC30}"/>
              </a:ext>
            </a:extLst>
          </p:cNvPr>
          <p:cNvSpPr txBox="1">
            <a:spLocks/>
          </p:cNvSpPr>
          <p:nvPr/>
        </p:nvSpPr>
        <p:spPr>
          <a:xfrm>
            <a:off x="4077154" y="320676"/>
            <a:ext cx="4123664" cy="83892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dirty="0">
                <a:solidFill>
                  <a:schemeClr val="bg1"/>
                </a:solidFill>
              </a:rPr>
              <a:t>DATA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6BD9D-FC32-0846-A0DE-EFA2FA4BA3E7}"/>
              </a:ext>
            </a:extLst>
          </p:cNvPr>
          <p:cNvSpPr txBox="1"/>
          <p:nvPr/>
        </p:nvSpPr>
        <p:spPr>
          <a:xfrm>
            <a:off x="1372721" y="3964179"/>
            <a:ext cx="222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Attributes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CB108-4158-0040-83AB-E7C2D9E801E9}"/>
              </a:ext>
            </a:extLst>
          </p:cNvPr>
          <p:cNvSpPr txBox="1"/>
          <p:nvPr/>
        </p:nvSpPr>
        <p:spPr>
          <a:xfrm>
            <a:off x="5341798" y="6352658"/>
            <a:ext cx="204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Sentiment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8352FB-9C2F-D048-895F-BD869008D4AE}"/>
              </a:ext>
            </a:extLst>
          </p:cNvPr>
          <p:cNvSpPr txBox="1"/>
          <p:nvPr/>
        </p:nvSpPr>
        <p:spPr>
          <a:xfrm>
            <a:off x="9092278" y="3805967"/>
            <a:ext cx="150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Revenue</a:t>
            </a:r>
          </a:p>
        </p:txBody>
      </p:sp>
    </p:spTree>
    <p:extLst>
      <p:ext uri="{BB962C8B-B14F-4D97-AF65-F5344CB8AC3E}">
        <p14:creationId xmlns:p14="http://schemas.microsoft.com/office/powerpoint/2010/main" val="153613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2" grpId="0">
        <p:bldAsOne/>
      </p:bldGraphic>
      <p:bldGraphic spid="13" grpId="0">
        <p:bldAsOne/>
      </p:bldGraphic>
      <p:bldP spid="3" grpId="0"/>
      <p:bldP spid="5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DD269F7-BA57-2B4A-AB69-D6DFAAB1E181}"/>
              </a:ext>
            </a:extLst>
          </p:cNvPr>
          <p:cNvGrpSpPr/>
          <p:nvPr/>
        </p:nvGrpSpPr>
        <p:grpSpPr>
          <a:xfrm>
            <a:off x="1349244" y="4111718"/>
            <a:ext cx="2760277" cy="788079"/>
            <a:chOff x="5405" y="2346598"/>
            <a:chExt cx="2072220" cy="345600"/>
          </a:xfrm>
          <a:solidFill>
            <a:schemeClr val="accent2">
              <a:lumMod val="7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5B3ABE1-A3D9-714B-A4CD-D6C36077D7C9}"/>
                </a:ext>
              </a:extLst>
            </p:cNvPr>
            <p:cNvSpPr/>
            <p:nvPr/>
          </p:nvSpPr>
          <p:spPr>
            <a:xfrm>
              <a:off x="5405" y="2346598"/>
              <a:ext cx="2072220" cy="3456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1F69B2-F71E-B243-B9BA-D736FF401B01}"/>
                </a:ext>
              </a:extLst>
            </p:cNvPr>
            <p:cNvSpPr txBox="1"/>
            <p:nvPr/>
          </p:nvSpPr>
          <p:spPr>
            <a:xfrm>
              <a:off x="5405" y="2346598"/>
              <a:ext cx="2072220" cy="3456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344" tIns="48768" rIns="85344" bIns="48768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Sentiment Analysis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D15BC0-468C-8D42-8A3F-FB5A9D797220}"/>
              </a:ext>
            </a:extLst>
          </p:cNvPr>
          <p:cNvGrpSpPr/>
          <p:nvPr/>
        </p:nvGrpSpPr>
        <p:grpSpPr>
          <a:xfrm>
            <a:off x="1348385" y="4791292"/>
            <a:ext cx="2760277" cy="1557879"/>
            <a:chOff x="5405" y="2692198"/>
            <a:chExt cx="2072220" cy="13176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0F38BD-8387-4344-A9CB-4D0419CC4786}"/>
                </a:ext>
              </a:extLst>
            </p:cNvPr>
            <p:cNvSpPr/>
            <p:nvPr/>
          </p:nvSpPr>
          <p:spPr>
            <a:xfrm>
              <a:off x="5405" y="2692198"/>
              <a:ext cx="2072220" cy="1317600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FE31CA-62C7-FD4B-ACE1-7609362D9F5E}"/>
                </a:ext>
              </a:extLst>
            </p:cNvPr>
            <p:cNvSpPr txBox="1"/>
            <p:nvPr/>
          </p:nvSpPr>
          <p:spPr>
            <a:xfrm>
              <a:off x="5405" y="2692198"/>
              <a:ext cx="2072220" cy="13176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64008" rIns="85344" bIns="96012" numCol="1" spcCol="1270" anchor="t" anchorCtr="0">
              <a:noAutofit/>
            </a:bodyPr>
            <a:lstStyle/>
            <a:p>
              <a:pPr marL="285750" lvl="1" indent="-28575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Char char="Ø"/>
              </a:pPr>
              <a:r>
                <a:rPr lang="en-US" sz="1400" kern="1200" dirty="0"/>
                <a:t>vaderSentiment</a:t>
              </a:r>
            </a:p>
            <a:p>
              <a:pPr marL="285750" lvl="1" indent="-28575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Char char="Ø"/>
              </a:pPr>
              <a:r>
                <a:rPr lang="en-US" sz="1400" dirty="0"/>
                <a:t>Natural Language Tool Kit (NLTK)</a:t>
              </a:r>
              <a:endParaRPr lang="en-US" sz="14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834A50-B966-EC4A-887D-099D63BC222D}"/>
              </a:ext>
            </a:extLst>
          </p:cNvPr>
          <p:cNvGrpSpPr/>
          <p:nvPr/>
        </p:nvGrpSpPr>
        <p:grpSpPr>
          <a:xfrm>
            <a:off x="5194214" y="4060452"/>
            <a:ext cx="2500971" cy="804008"/>
            <a:chOff x="2367737" y="2346598"/>
            <a:chExt cx="2072220" cy="345600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CD85B63-3E2C-514A-A230-407A6AA29136}"/>
                </a:ext>
              </a:extLst>
            </p:cNvPr>
            <p:cNvSpPr/>
            <p:nvPr/>
          </p:nvSpPr>
          <p:spPr>
            <a:xfrm>
              <a:off x="2367737" y="2346598"/>
              <a:ext cx="2072220" cy="3456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CFF96B-F9DE-5140-B095-8FC7AE7DB37F}"/>
                </a:ext>
              </a:extLst>
            </p:cNvPr>
            <p:cNvSpPr txBox="1"/>
            <p:nvPr/>
          </p:nvSpPr>
          <p:spPr>
            <a:xfrm>
              <a:off x="2367737" y="2346598"/>
              <a:ext cx="2072220" cy="3456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344" tIns="48768" rIns="85344" bIns="48768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Clustering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48A713-E508-CC40-9FF0-72EC1F3F559E}"/>
              </a:ext>
            </a:extLst>
          </p:cNvPr>
          <p:cNvGrpSpPr/>
          <p:nvPr/>
        </p:nvGrpSpPr>
        <p:grpSpPr>
          <a:xfrm>
            <a:off x="5193356" y="4841591"/>
            <a:ext cx="2500971" cy="1507581"/>
            <a:chOff x="2367737" y="2692198"/>
            <a:chExt cx="2072220" cy="13176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112B82-CDEE-4348-9244-18EEF7BA6CA2}"/>
                </a:ext>
              </a:extLst>
            </p:cNvPr>
            <p:cNvSpPr/>
            <p:nvPr/>
          </p:nvSpPr>
          <p:spPr>
            <a:xfrm>
              <a:off x="2367737" y="2692198"/>
              <a:ext cx="2072220" cy="1317600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60BFA9-EEFD-9040-B204-47FBAD11A740}"/>
                </a:ext>
              </a:extLst>
            </p:cNvPr>
            <p:cNvSpPr txBox="1"/>
            <p:nvPr/>
          </p:nvSpPr>
          <p:spPr>
            <a:xfrm>
              <a:off x="2367737" y="2692198"/>
              <a:ext cx="2072220" cy="13176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64008" rIns="85344" bIns="96012" numCol="1" spcCol="1270" anchor="t" anchorCtr="0">
              <a:noAutofit/>
            </a:bodyPr>
            <a:lstStyle/>
            <a:p>
              <a:pPr marL="114300" lvl="1" indent="-114300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Char char="Ø"/>
              </a:pPr>
              <a:r>
                <a:rPr lang="en-US" sz="1400" kern="1200" dirty="0"/>
                <a:t> </a:t>
              </a:r>
              <a:r>
                <a:rPr lang="en-US" sz="1400" dirty="0"/>
                <a:t>kprototypes</a:t>
              </a:r>
              <a:endParaRPr lang="en-US" sz="1400" kern="1200" dirty="0"/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Char char="Ø"/>
              </a:pPr>
              <a:r>
                <a:rPr lang="en-US" sz="1400" kern="1200" dirty="0"/>
                <a:t> plotly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Char char="Ø"/>
              </a:pPr>
              <a:r>
                <a:rPr lang="en-US" sz="1400" kern="1200" dirty="0"/>
                <a:t> keras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Char char="Ø"/>
              </a:pPr>
              <a:r>
                <a:rPr lang="en-US" sz="1400" kern="1200" dirty="0"/>
                <a:t> lightgbm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None/>
              </a:pPr>
              <a:endParaRPr lang="en-US" sz="1200" kern="1200" dirty="0"/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None/>
              </a:pPr>
              <a:endParaRPr lang="en-US" sz="1200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DCD0AF-347A-6E4A-BF47-D8BD7E614090}"/>
              </a:ext>
            </a:extLst>
          </p:cNvPr>
          <p:cNvGrpSpPr/>
          <p:nvPr/>
        </p:nvGrpSpPr>
        <p:grpSpPr>
          <a:xfrm>
            <a:off x="7955481" y="1554457"/>
            <a:ext cx="2399767" cy="747604"/>
            <a:chOff x="4730069" y="2346598"/>
            <a:chExt cx="2072220" cy="345600"/>
          </a:xfrm>
          <a:solidFill>
            <a:schemeClr val="accent2">
              <a:lumMod val="75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BA144E8-66BF-394B-9424-A5F5ED844128}"/>
                </a:ext>
              </a:extLst>
            </p:cNvPr>
            <p:cNvSpPr/>
            <p:nvPr/>
          </p:nvSpPr>
          <p:spPr>
            <a:xfrm>
              <a:off x="4730069" y="2346598"/>
              <a:ext cx="2072220" cy="3456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00AC36-CC55-CC4E-9EB8-A2ACAB7D1981}"/>
                </a:ext>
              </a:extLst>
            </p:cNvPr>
            <p:cNvSpPr txBox="1"/>
            <p:nvPr/>
          </p:nvSpPr>
          <p:spPr>
            <a:xfrm>
              <a:off x="4730069" y="2346598"/>
              <a:ext cx="2072220" cy="3456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344" tIns="48768" rIns="85344" bIns="48768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Zipcode Plotting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307497-675C-8847-8DE8-A1B0317E75F8}"/>
              </a:ext>
            </a:extLst>
          </p:cNvPr>
          <p:cNvGrpSpPr/>
          <p:nvPr/>
        </p:nvGrpSpPr>
        <p:grpSpPr>
          <a:xfrm>
            <a:off x="7974559" y="2279106"/>
            <a:ext cx="2399767" cy="1447871"/>
            <a:chOff x="4730069" y="2692197"/>
            <a:chExt cx="2072220" cy="1447871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C47132-3711-1943-8718-52CBE70C1EBB}"/>
                </a:ext>
              </a:extLst>
            </p:cNvPr>
            <p:cNvSpPr/>
            <p:nvPr/>
          </p:nvSpPr>
          <p:spPr>
            <a:xfrm>
              <a:off x="4730069" y="2692198"/>
              <a:ext cx="2072220" cy="1317600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9B7507-B6E3-A54B-ACA1-7A9405D59E5D}"/>
                </a:ext>
              </a:extLst>
            </p:cNvPr>
            <p:cNvSpPr txBox="1"/>
            <p:nvPr/>
          </p:nvSpPr>
          <p:spPr>
            <a:xfrm>
              <a:off x="4730069" y="2692197"/>
              <a:ext cx="2072220" cy="144787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64008" rIns="85344" bIns="96012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Char char="Ø"/>
              </a:pPr>
              <a:r>
                <a:rPr lang="en-US" sz="1400" kern="1200" dirty="0"/>
                <a:t> geopandas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Char char="Ø"/>
              </a:pPr>
              <a:r>
                <a:rPr lang="en-US" sz="1400" kern="1200" dirty="0"/>
                <a:t> shapely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Char char="Ø"/>
              </a:pPr>
              <a:r>
                <a:rPr lang="en-US" sz="1400" kern="1200" dirty="0"/>
                <a:t> folium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7A17E8-1417-8E49-AD4A-F4F664762868}"/>
              </a:ext>
            </a:extLst>
          </p:cNvPr>
          <p:cNvGrpSpPr/>
          <p:nvPr/>
        </p:nvGrpSpPr>
        <p:grpSpPr>
          <a:xfrm>
            <a:off x="4236520" y="1478476"/>
            <a:ext cx="2596504" cy="804008"/>
            <a:chOff x="7092400" y="2346598"/>
            <a:chExt cx="2072220" cy="345600"/>
          </a:xfrm>
          <a:solidFill>
            <a:schemeClr val="accent2">
              <a:lumMod val="75000"/>
            </a:schemeClr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D6C99D-E112-5948-A96D-AFBAA8B074CE}"/>
                </a:ext>
              </a:extLst>
            </p:cNvPr>
            <p:cNvSpPr/>
            <p:nvPr/>
          </p:nvSpPr>
          <p:spPr>
            <a:xfrm>
              <a:off x="7092400" y="2346598"/>
              <a:ext cx="2072220" cy="3456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8EE7D4-97D5-5942-A102-BA4287C0B94D}"/>
                </a:ext>
              </a:extLst>
            </p:cNvPr>
            <p:cNvSpPr txBox="1"/>
            <p:nvPr/>
          </p:nvSpPr>
          <p:spPr>
            <a:xfrm>
              <a:off x="7092400" y="2346598"/>
              <a:ext cx="2072220" cy="3456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344" tIns="48768" rIns="85344" bIns="48768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Web Scrapping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CD500F0-5898-7E43-8D70-0875C3753C26}"/>
              </a:ext>
            </a:extLst>
          </p:cNvPr>
          <p:cNvGrpSpPr/>
          <p:nvPr/>
        </p:nvGrpSpPr>
        <p:grpSpPr>
          <a:xfrm>
            <a:off x="4231823" y="2279105"/>
            <a:ext cx="2596505" cy="1573567"/>
            <a:chOff x="7092400" y="2606524"/>
            <a:chExt cx="2080405" cy="140327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31398A-3B6B-FC40-91EB-597A557565AF}"/>
                </a:ext>
              </a:extLst>
            </p:cNvPr>
            <p:cNvSpPr/>
            <p:nvPr/>
          </p:nvSpPr>
          <p:spPr>
            <a:xfrm>
              <a:off x="7092400" y="2692198"/>
              <a:ext cx="2072220" cy="1317600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712C30-B5B9-9C4C-954A-0D5DE80E88C9}"/>
                </a:ext>
              </a:extLst>
            </p:cNvPr>
            <p:cNvSpPr txBox="1"/>
            <p:nvPr/>
          </p:nvSpPr>
          <p:spPr>
            <a:xfrm>
              <a:off x="7100585" y="2606524"/>
              <a:ext cx="2072220" cy="1317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64008" rIns="85344" bIns="96012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Char char="Ø"/>
              </a:pPr>
              <a:r>
                <a:rPr lang="en-US" sz="1400" kern="1200" dirty="0"/>
                <a:t> selenium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Char char="Ø"/>
              </a:pPr>
              <a:r>
                <a:rPr lang="en-US" sz="1400" kern="1200" dirty="0"/>
                <a:t>bs4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Char char="Ø"/>
              </a:pPr>
              <a:r>
                <a:rPr lang="en-US" sz="1400" kern="1200" dirty="0"/>
                <a:t> webdriver_manager.chrome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Char char="Ø"/>
              </a:pPr>
              <a:r>
                <a:rPr lang="en-US" sz="1400" kern="1200" dirty="0"/>
                <a:t> requests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20F81E-7AAA-8248-920A-E26D19B7FD30}"/>
              </a:ext>
            </a:extLst>
          </p:cNvPr>
          <p:cNvGrpSpPr/>
          <p:nvPr/>
        </p:nvGrpSpPr>
        <p:grpSpPr>
          <a:xfrm>
            <a:off x="476692" y="1493516"/>
            <a:ext cx="2690094" cy="903038"/>
            <a:chOff x="9454732" y="2346598"/>
            <a:chExt cx="2072220" cy="345600"/>
          </a:xfrm>
          <a:solidFill>
            <a:schemeClr val="accent2">
              <a:lumMod val="75000"/>
            </a:schemeClr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955986B-D8C6-8B42-A2A5-5D131F4B5AC4}"/>
                </a:ext>
              </a:extLst>
            </p:cNvPr>
            <p:cNvSpPr/>
            <p:nvPr/>
          </p:nvSpPr>
          <p:spPr>
            <a:xfrm>
              <a:off x="9454732" y="2346598"/>
              <a:ext cx="2072220" cy="3456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02B860-EFBE-BB41-8A5C-D59104554AF3}"/>
                </a:ext>
              </a:extLst>
            </p:cNvPr>
            <p:cNvSpPr txBox="1"/>
            <p:nvPr/>
          </p:nvSpPr>
          <p:spPr>
            <a:xfrm>
              <a:off x="9454732" y="2346598"/>
              <a:ext cx="2072220" cy="3456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344" tIns="48768" rIns="85344" bIns="48768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Connecting to Database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F59A837-39D0-FC4E-B839-FC71E4F4F8DB}"/>
              </a:ext>
            </a:extLst>
          </p:cNvPr>
          <p:cNvGrpSpPr/>
          <p:nvPr/>
        </p:nvGrpSpPr>
        <p:grpSpPr>
          <a:xfrm>
            <a:off x="476692" y="2404802"/>
            <a:ext cx="2690094" cy="1447871"/>
            <a:chOff x="9454732" y="2692198"/>
            <a:chExt cx="2072220" cy="13176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A90D96-C62A-064F-BCE2-2DA3BBD91491}"/>
                </a:ext>
              </a:extLst>
            </p:cNvPr>
            <p:cNvSpPr/>
            <p:nvPr/>
          </p:nvSpPr>
          <p:spPr>
            <a:xfrm>
              <a:off x="9454732" y="2692198"/>
              <a:ext cx="2072220" cy="1317600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16CE9C-7F3E-3C4C-9250-79A1113B620C}"/>
                </a:ext>
              </a:extLst>
            </p:cNvPr>
            <p:cNvSpPr txBox="1"/>
            <p:nvPr/>
          </p:nvSpPr>
          <p:spPr>
            <a:xfrm>
              <a:off x="9454732" y="2692198"/>
              <a:ext cx="2072220" cy="13176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64008" rIns="85344" bIns="96012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Char char="Ø"/>
              </a:pPr>
              <a:r>
                <a:rPr lang="en-US" sz="1400" kern="1200" dirty="0"/>
                <a:t> psycopg2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Char char="Ø"/>
              </a:pPr>
              <a:r>
                <a:rPr lang="en-US" sz="1400" kern="1200" dirty="0"/>
                <a:t> sqlalchemy</a:t>
              </a:r>
            </a:p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400" kern="1200" dirty="0"/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492EF864-E1FB-FD47-8F5B-1691F8622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8979" y="148393"/>
            <a:ext cx="4423524" cy="1058557"/>
          </a:xfr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</a:rPr>
              <a:t>TOOLS : Python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4BA7811-EF95-E449-8B7F-21A43B2717F1}"/>
              </a:ext>
            </a:extLst>
          </p:cNvPr>
          <p:cNvGrpSpPr/>
          <p:nvPr/>
        </p:nvGrpSpPr>
        <p:grpSpPr>
          <a:xfrm>
            <a:off x="8951976" y="4010937"/>
            <a:ext cx="2595644" cy="903038"/>
            <a:chOff x="9454732" y="2346598"/>
            <a:chExt cx="2072220" cy="345600"/>
          </a:xfrm>
          <a:solidFill>
            <a:schemeClr val="accent2">
              <a:lumMod val="7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6B3D1D-072C-3841-8801-9D4C9B529331}"/>
                </a:ext>
              </a:extLst>
            </p:cNvPr>
            <p:cNvSpPr/>
            <p:nvPr/>
          </p:nvSpPr>
          <p:spPr>
            <a:xfrm>
              <a:off x="9454732" y="2346598"/>
              <a:ext cx="2072220" cy="3456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BA5EDB-5A21-7844-9084-02B8F86A2B28}"/>
                </a:ext>
              </a:extLst>
            </p:cNvPr>
            <p:cNvSpPr txBox="1"/>
            <p:nvPr/>
          </p:nvSpPr>
          <p:spPr>
            <a:xfrm>
              <a:off x="9454732" y="2346598"/>
              <a:ext cx="2072220" cy="3456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344" tIns="48768" rIns="85344" bIns="48768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Modelling 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39E37FF-8D18-C948-B0DA-B171C8EF9DCF}"/>
              </a:ext>
            </a:extLst>
          </p:cNvPr>
          <p:cNvGrpSpPr/>
          <p:nvPr/>
        </p:nvGrpSpPr>
        <p:grpSpPr>
          <a:xfrm>
            <a:off x="8951118" y="4901302"/>
            <a:ext cx="2595644" cy="1447871"/>
            <a:chOff x="9454732" y="2692198"/>
            <a:chExt cx="2072220" cy="173810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9A2E7E-8C59-C345-B37F-125764CB909D}"/>
                </a:ext>
              </a:extLst>
            </p:cNvPr>
            <p:cNvSpPr/>
            <p:nvPr/>
          </p:nvSpPr>
          <p:spPr>
            <a:xfrm>
              <a:off x="9454732" y="2692198"/>
              <a:ext cx="2072220" cy="1317600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4CCE3B3-A6BE-6341-BAF1-58BB64C4E126}"/>
                </a:ext>
              </a:extLst>
            </p:cNvPr>
            <p:cNvSpPr txBox="1"/>
            <p:nvPr/>
          </p:nvSpPr>
          <p:spPr>
            <a:xfrm>
              <a:off x="9454733" y="2692198"/>
              <a:ext cx="2071534" cy="173810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64008" rIns="85344" bIns="96012" numCol="1" spcCol="1270" anchor="t" anchorCtr="0">
              <a:noAutofit/>
            </a:bodyPr>
            <a:lstStyle/>
            <a:p>
              <a:pPr marL="114300" lvl="1" indent="-114300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Char char="Ø"/>
              </a:pPr>
              <a:r>
                <a:rPr lang="en-US" sz="1400" kern="1200" dirty="0"/>
                <a:t> </a:t>
              </a:r>
              <a:r>
                <a:rPr lang="en-US" sz="1400" dirty="0"/>
                <a:t>xml.etree.ElementTree</a:t>
              </a:r>
              <a:endParaRPr lang="en-US" sz="1400" kern="1200" dirty="0"/>
            </a:p>
            <a:p>
              <a:pPr marL="114300" lvl="1" indent="-114300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Char char="Ø"/>
              </a:pPr>
              <a:r>
                <a:rPr lang="en-US" sz="1400" kern="1200" dirty="0"/>
                <a:t> </a:t>
              </a:r>
              <a:r>
                <a:rPr lang="en-US" sz="1400" dirty="0"/>
                <a:t>sklearn</a:t>
              </a:r>
            </a:p>
            <a:p>
              <a:pPr marL="114300" lvl="1" indent="-114300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Char char="Ø"/>
              </a:pPr>
              <a:r>
                <a:rPr lang="en-US" sz="1400" dirty="0"/>
                <a:t>statsmodels.api</a:t>
              </a:r>
            </a:p>
            <a:p>
              <a:pPr marL="114300" lvl="1" indent="-114300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Char char="Ø"/>
              </a:pPr>
              <a:r>
                <a:rPr lang="en-US" sz="1400" dirty="0"/>
                <a:t>Pmdarima</a:t>
              </a:r>
            </a:p>
            <a:p>
              <a:pPr marL="114300" lvl="1" indent="-114300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Char char="Ø"/>
              </a:pPr>
              <a:r>
                <a:rPr lang="en-US" sz="1400" dirty="0"/>
                <a:t>keras</a:t>
              </a:r>
            </a:p>
            <a:p>
              <a:pPr marL="114300" lvl="1" indent="-114300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itchFamily="2" charset="2"/>
                <a:buChar char="Ø"/>
              </a:pPr>
              <a:r>
                <a:rPr lang="en-US" sz="1400" dirty="0"/>
                <a:t>LSTM</a:t>
              </a:r>
            </a:p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400" kern="1200" dirty="0"/>
            </a:p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338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B3F6D-4A0D-D542-887D-B0941503E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930530"/>
            <a:ext cx="3361677" cy="32750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OVERVIEW OF THE PRODUCT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6C6456"/>
          </a:solidFill>
          <a:ln w="25400">
            <a:solidFill>
              <a:srgbClr val="6C6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B1B1B"/>
              </a:solidFill>
            </a:endParaRPr>
          </a:p>
        </p:txBody>
      </p:sp>
      <p:pic>
        <p:nvPicPr>
          <p:cNvPr id="48" name="Content Placeholder 47" descr="Diagram&#10;&#10;Description automatically generated">
            <a:extLst>
              <a:ext uri="{FF2B5EF4-FFF2-40B4-BE49-F238E27FC236}">
                <a16:creationId xmlns:a16="http://schemas.microsoft.com/office/drawing/2014/main" id="{FED308A1-E4C2-B947-96CF-DCAD6CAD6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67" r="-2" b="-2"/>
          <a:stretch/>
        </p:blipFill>
        <p:spPr>
          <a:xfrm>
            <a:off x="4637084" y="450221"/>
            <a:ext cx="7203993" cy="59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8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8136-777C-F24C-B547-8B77CEB83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003" y="4699905"/>
            <a:ext cx="4423524" cy="1058557"/>
          </a:xfr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</a:rPr>
              <a:t>STEP 1: User Input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3BEB-1A98-CB40-B021-F590D623C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2538" y="5813920"/>
            <a:ext cx="4170986" cy="721477"/>
          </a:xfrm>
          <a:ln w="57150">
            <a:noFill/>
            <a:prstDash val="sysDash"/>
          </a:ln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sz="2000" dirty="0"/>
              <a:t>The user will be prompted to enter a zip code, currently one from New York. </a:t>
            </a:r>
          </a:p>
        </p:txBody>
      </p:sp>
      <p:pic>
        <p:nvPicPr>
          <p:cNvPr id="49" name="Picture 48" descr="Map&#10;&#10;Description automatically generated">
            <a:extLst>
              <a:ext uri="{FF2B5EF4-FFF2-40B4-BE49-F238E27FC236}">
                <a16:creationId xmlns:a16="http://schemas.microsoft.com/office/drawing/2014/main" id="{8A2D40D8-F362-ED44-A241-7BF149909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545" y="3009880"/>
            <a:ext cx="6543075" cy="3655211"/>
          </a:xfrm>
          <a:prstGeom prst="rect">
            <a:avLst/>
          </a:prstGeom>
        </p:spPr>
      </p:pic>
      <p:sp>
        <p:nvSpPr>
          <p:cNvPr id="75" name="Google Shape;904;p55">
            <a:extLst>
              <a:ext uri="{FF2B5EF4-FFF2-40B4-BE49-F238E27FC236}">
                <a16:creationId xmlns:a16="http://schemas.microsoft.com/office/drawing/2014/main" id="{34BCA695-A46F-5E43-BB27-15C7DCA4F8B4}"/>
              </a:ext>
            </a:extLst>
          </p:cNvPr>
          <p:cNvSpPr/>
          <p:nvPr/>
        </p:nvSpPr>
        <p:spPr>
          <a:xfrm flipH="1">
            <a:off x="6827216" y="4013586"/>
            <a:ext cx="366592" cy="504093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583;p34">
            <a:extLst>
              <a:ext uri="{FF2B5EF4-FFF2-40B4-BE49-F238E27FC236}">
                <a16:creationId xmlns:a16="http://schemas.microsoft.com/office/drawing/2014/main" id="{2C1FAAC3-1073-3847-9978-44B58507E64A}"/>
              </a:ext>
            </a:extLst>
          </p:cNvPr>
          <p:cNvSpPr txBox="1"/>
          <p:nvPr/>
        </p:nvSpPr>
        <p:spPr>
          <a:xfrm>
            <a:off x="6123724" y="3869873"/>
            <a:ext cx="795397" cy="504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Lato"/>
                <a:ea typeface="Lato"/>
                <a:cs typeface="Lato"/>
                <a:sym typeface="Lato"/>
              </a:rPr>
              <a:t>11212</a:t>
            </a:r>
            <a:r>
              <a:rPr lang="en-US" sz="2400" b="1" dirty="0">
                <a:latin typeface="Lato"/>
                <a:ea typeface="Lato"/>
                <a:cs typeface="Lato"/>
                <a:sym typeface="Lato"/>
              </a:rPr>
              <a:t> </a:t>
            </a:r>
            <a:endParaRPr sz="2400" b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" name="Picture 45" descr="Diagram&#10;&#10;Description automatically generated">
            <a:extLst>
              <a:ext uri="{FF2B5EF4-FFF2-40B4-BE49-F238E27FC236}">
                <a16:creationId xmlns:a16="http://schemas.microsoft.com/office/drawing/2014/main" id="{399CA25B-178F-EC43-909B-22539FA69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2" y="121043"/>
            <a:ext cx="4227629" cy="4357149"/>
          </a:xfrm>
          <a:prstGeom prst="rect">
            <a:avLst/>
          </a:prstGeom>
        </p:spPr>
      </p:pic>
      <p:pic>
        <p:nvPicPr>
          <p:cNvPr id="79" name="Graphic 78" descr="Magnifying glass">
            <a:extLst>
              <a:ext uri="{FF2B5EF4-FFF2-40B4-BE49-F238E27FC236}">
                <a16:creationId xmlns:a16="http://schemas.microsoft.com/office/drawing/2014/main" id="{E6088EB3-ABFC-5941-8FAE-F23717E8C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762911">
            <a:off x="-199038" y="1338779"/>
            <a:ext cx="1473270" cy="1569728"/>
          </a:xfrm>
          <a:prstGeom prst="rect">
            <a:avLst/>
          </a:prstGeom>
        </p:spPr>
      </p:pic>
      <p:sp>
        <p:nvSpPr>
          <p:cNvPr id="80" name="Google Shape;904;p55">
            <a:extLst>
              <a:ext uri="{FF2B5EF4-FFF2-40B4-BE49-F238E27FC236}">
                <a16:creationId xmlns:a16="http://schemas.microsoft.com/office/drawing/2014/main" id="{B0C5165F-CE39-194C-BEE3-13C1FC1DF186}"/>
              </a:ext>
            </a:extLst>
          </p:cNvPr>
          <p:cNvSpPr/>
          <p:nvPr/>
        </p:nvSpPr>
        <p:spPr>
          <a:xfrm flipH="1">
            <a:off x="7559046" y="3695475"/>
            <a:ext cx="366592" cy="504093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904;p55">
            <a:extLst>
              <a:ext uri="{FF2B5EF4-FFF2-40B4-BE49-F238E27FC236}">
                <a16:creationId xmlns:a16="http://schemas.microsoft.com/office/drawing/2014/main" id="{43CC08EC-1652-2248-9527-E6B0BFE6A45D}"/>
              </a:ext>
            </a:extLst>
          </p:cNvPr>
          <p:cNvSpPr/>
          <p:nvPr/>
        </p:nvSpPr>
        <p:spPr>
          <a:xfrm flipH="1">
            <a:off x="7887949" y="4022569"/>
            <a:ext cx="366592" cy="504093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904;p55">
            <a:extLst>
              <a:ext uri="{FF2B5EF4-FFF2-40B4-BE49-F238E27FC236}">
                <a16:creationId xmlns:a16="http://schemas.microsoft.com/office/drawing/2014/main" id="{EF0EE507-AC04-704C-9E75-CAB6E3E95CC7}"/>
              </a:ext>
            </a:extLst>
          </p:cNvPr>
          <p:cNvSpPr/>
          <p:nvPr/>
        </p:nvSpPr>
        <p:spPr>
          <a:xfrm flipH="1">
            <a:off x="8382267" y="4224834"/>
            <a:ext cx="366592" cy="504093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0A866A3-2F7F-5C46-B5E0-4010DA621608}"/>
              </a:ext>
            </a:extLst>
          </p:cNvPr>
          <p:cNvSpPr/>
          <p:nvPr/>
        </p:nvSpPr>
        <p:spPr>
          <a:xfrm>
            <a:off x="7368313" y="3170489"/>
            <a:ext cx="8114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b="1" dirty="0">
                <a:latin typeface="Lato"/>
                <a:ea typeface="Lato"/>
                <a:cs typeface="Lato"/>
                <a:sym typeface="Lato"/>
              </a:rPr>
              <a:t>11213</a:t>
            </a:r>
            <a:r>
              <a:rPr lang="en-US" sz="3200" b="1" dirty="0"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EEC132B-DC9F-8F47-8B88-ABE772A60778}"/>
              </a:ext>
            </a:extLst>
          </p:cNvPr>
          <p:cNvSpPr/>
          <p:nvPr/>
        </p:nvSpPr>
        <p:spPr>
          <a:xfrm>
            <a:off x="8058853" y="3557746"/>
            <a:ext cx="7953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400" b="1" dirty="0">
                <a:latin typeface="Lato"/>
                <a:ea typeface="Lato"/>
                <a:cs typeface="Lato"/>
                <a:sym typeface="Lato"/>
              </a:rPr>
              <a:t>11215</a:t>
            </a:r>
            <a:r>
              <a:rPr lang="en-US" sz="4000" b="1" dirty="0"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DBC83AA-3162-0548-8280-F9C52B59CFD8}"/>
              </a:ext>
            </a:extLst>
          </p:cNvPr>
          <p:cNvSpPr/>
          <p:nvPr/>
        </p:nvSpPr>
        <p:spPr>
          <a:xfrm>
            <a:off x="8693534" y="3953205"/>
            <a:ext cx="8386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b="1" dirty="0">
                <a:latin typeface="Lato"/>
                <a:ea typeface="Lato"/>
                <a:cs typeface="Lato"/>
                <a:sym typeface="Lato"/>
              </a:rPr>
              <a:t>11216</a:t>
            </a:r>
            <a:r>
              <a:rPr lang="en-US" sz="4000" b="1" dirty="0"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7CAC804-C1A7-9C4C-83E5-BDB29F4D8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545" y="120689"/>
            <a:ext cx="6048777" cy="255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6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8" grpId="0"/>
      <p:bldP spid="80" grpId="0" animBg="1"/>
      <p:bldP spid="81" grpId="0" animBg="1"/>
      <p:bldP spid="83" grpId="0" animBg="1"/>
      <p:bldP spid="51" grpId="0"/>
      <p:bldP spid="53" grpId="0"/>
      <p:bldP spid="8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8ABAA83B-8614-1B4C-B5F4-94D1DA4A5AD4}"/>
              </a:ext>
            </a:extLst>
          </p:cNvPr>
          <p:cNvSpPr txBox="1">
            <a:spLocks/>
          </p:cNvSpPr>
          <p:nvPr/>
        </p:nvSpPr>
        <p:spPr>
          <a:xfrm>
            <a:off x="-95002" y="5437118"/>
            <a:ext cx="5157332" cy="105855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dirty="0">
                <a:solidFill>
                  <a:schemeClr val="bg1"/>
                </a:solidFill>
              </a:rPr>
              <a:t>STEP 2:Data Retrieval </a:t>
            </a:r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76344E6B-FED3-7249-9080-9842B79DA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" y="181616"/>
            <a:ext cx="4923785" cy="5052993"/>
          </a:xfrm>
          <a:prstGeom prst="rect">
            <a:avLst/>
          </a:prstGeom>
        </p:spPr>
      </p:pic>
      <p:pic>
        <p:nvPicPr>
          <p:cNvPr id="32" name="Graphic 31" descr="Magnifying glass">
            <a:extLst>
              <a:ext uri="{FF2B5EF4-FFF2-40B4-BE49-F238E27FC236}">
                <a16:creationId xmlns:a16="http://schemas.microsoft.com/office/drawing/2014/main" id="{74B5AB55-0EEF-F647-9494-588356C7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248" y="2274660"/>
            <a:ext cx="1310089" cy="1446161"/>
          </a:xfrm>
          <a:prstGeom prst="rect">
            <a:avLst/>
          </a:prstGeom>
        </p:spPr>
      </p:pic>
      <p:pic>
        <p:nvPicPr>
          <p:cNvPr id="31" name="Graphic 30" descr="Magnifying glass">
            <a:extLst>
              <a:ext uri="{FF2B5EF4-FFF2-40B4-BE49-F238E27FC236}">
                <a16:creationId xmlns:a16="http://schemas.microsoft.com/office/drawing/2014/main" id="{A1B8013E-91BB-E949-9208-25F04AB15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117900">
            <a:off x="855118" y="1412900"/>
            <a:ext cx="1390438" cy="1318499"/>
          </a:xfrm>
          <a:prstGeom prst="rect">
            <a:avLst/>
          </a:prstGeo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DAD76E6D-3627-584C-8F16-4F253BEFAE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5790213"/>
              </p:ext>
            </p:extLst>
          </p:nvPr>
        </p:nvGraphicFramePr>
        <p:xfrm>
          <a:off x="5284518" y="188114"/>
          <a:ext cx="6768937" cy="6392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2251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43D4E41-EA0C-AD44-9CA9-A67DEB2A49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B43D4E41-EA0C-AD44-9CA9-A67DEB2A49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111CDC5-A87D-864B-B710-943345233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graphicEl>
                                              <a:dgm id="{5111CDC5-A87D-864B-B710-943345233F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5F95E4C-20AD-ED4B-9F33-28ABC8C655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graphicEl>
                                              <a:dgm id="{55F95E4C-20AD-ED4B-9F33-28ABC8C655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30C891C-BC1F-8048-A00A-789ACA3B4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graphicEl>
                                              <a:dgm id="{A30C891C-BC1F-8048-A00A-789ACA3B44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CFA1D4B-5D84-8646-9A64-8B1F0E0E0A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graphicEl>
                                              <a:dgm id="{ECFA1D4B-5D84-8646-9A64-8B1F0E0E0A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E4B411B-824D-9C4D-B2AA-11F17F1AB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graphicEl>
                                              <a:dgm id="{6E4B411B-824D-9C4D-B2AA-11F17F1ABF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6D75892-947F-1045-8AF5-F68A0F1A8D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graphicEl>
                                              <a:dgm id="{A6D75892-947F-1045-8AF5-F68A0F1A8D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8CB7795-554C-F247-825D-C48EB406F3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graphicEl>
                                              <a:dgm id="{58CB7795-554C-F247-825D-C48EB406F3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D1831F9-9BC2-304F-A1CF-BD4DF8050E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graphicEl>
                                              <a:dgm id="{6D1831F9-9BC2-304F-A1CF-BD4DF8050E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6E4EB16-2E5A-D84E-862B-4A2B8037BC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graphicEl>
                                              <a:dgm id="{76E4EB16-2E5A-D84E-862B-4A2B8037BC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3FACEF1-0D30-0C4E-B905-9A899A6436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graphicEl>
                                              <a:dgm id="{93FACEF1-0D30-0C4E-B905-9A899A6436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892533B-3553-424D-9174-483B0ADC9F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graphicEl>
                                              <a:dgm id="{0892533B-3553-424D-9174-483B0ADC9F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B5BAD69-B447-4B49-99A4-A4EE83F74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graphicEl>
                                              <a:dgm id="{4B5BAD69-B447-4B49-99A4-A4EE83F749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027814E-B611-F545-8BE1-CEA0016E9C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graphicEl>
                                              <a:dgm id="{8027814E-B611-F545-8BE1-CEA0016E9C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E5FF4A6-8128-4A4A-A39D-C9EBD21008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>
                                            <p:graphicEl>
                                              <a:dgm id="{AE5FF4A6-8128-4A4A-A39D-C9EBD21008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B36B7C4-1B2B-5946-AC51-BB4388236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>
                                            <p:graphicEl>
                                              <a:dgm id="{BB36B7C4-1B2B-5946-AC51-BB43882363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E03505E-B515-C042-9634-82B3A4385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>
                                            <p:graphicEl>
                                              <a:dgm id="{7E03505E-B515-C042-9634-82B3A4385B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96817DA-571A-BC45-BFBC-51A591EC3E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>
                                            <p:graphicEl>
                                              <a:dgm id="{096817DA-571A-BC45-BFBC-51A591EC3E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DA94742-AC9B-5B4A-9F1A-44865D1F98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>
                                            <p:graphicEl>
                                              <a:dgm id="{8DA94742-AC9B-5B4A-9F1A-44865D1F98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63208A7-85BA-A84B-BEBA-EE97C5E98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>
                                            <p:graphicEl>
                                              <a:dgm id="{163208A7-85BA-A84B-BEBA-EE97C5E980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A86C40F-D7CA-E64B-997F-66F2BC94C58E}"/>
              </a:ext>
            </a:extLst>
          </p:cNvPr>
          <p:cNvSpPr txBox="1"/>
          <p:nvPr/>
        </p:nvSpPr>
        <p:spPr>
          <a:xfrm>
            <a:off x="7123871" y="3393067"/>
            <a:ext cx="342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Attributes  </a:t>
            </a:r>
          </a:p>
        </p:txBody>
      </p:sp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13E662F8-E4DD-8D4B-B064-62246672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029" y="3834198"/>
            <a:ext cx="6357910" cy="287814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0F5E93F-126F-5349-9C33-41A3204A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4391832"/>
            <a:ext cx="5260769" cy="1058557"/>
          </a:xfr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</a:rPr>
              <a:t>STEP 3 : Pre-Process Data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31AE72-D9D5-E442-BEC3-8BC7F8A869CA}"/>
              </a:ext>
            </a:extLst>
          </p:cNvPr>
          <p:cNvSpPr/>
          <p:nvPr/>
        </p:nvSpPr>
        <p:spPr>
          <a:xfrm>
            <a:off x="0" y="5561363"/>
            <a:ext cx="56170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acquired data is cleaned, making sure that only the necessary columns are being used and to ensure that all the data we need is being formatted in a proper way. This is essential in order to cluster the data </a:t>
            </a:r>
          </a:p>
        </p:txBody>
      </p: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3FF7FD56-859D-F14D-94D2-652CAA72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96" y="96308"/>
            <a:ext cx="4947133" cy="4107462"/>
          </a:xfrm>
          <a:prstGeom prst="rect">
            <a:avLst/>
          </a:prstGeom>
        </p:spPr>
      </p:pic>
      <p:pic>
        <p:nvPicPr>
          <p:cNvPr id="10" name="Graphic 9" descr="Magnifying glass">
            <a:extLst>
              <a:ext uri="{FF2B5EF4-FFF2-40B4-BE49-F238E27FC236}">
                <a16:creationId xmlns:a16="http://schemas.microsoft.com/office/drawing/2014/main" id="{7A9E6C90-118B-8C48-9099-3BD98A470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19627">
            <a:off x="2840461" y="1008979"/>
            <a:ext cx="1755491" cy="17652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6D7DFD-195F-5546-BB2F-07C45D454B48}"/>
              </a:ext>
            </a:extLst>
          </p:cNvPr>
          <p:cNvSpPr txBox="1"/>
          <p:nvPr/>
        </p:nvSpPr>
        <p:spPr>
          <a:xfrm>
            <a:off x="7123871" y="74378"/>
            <a:ext cx="342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Reviews </a:t>
            </a:r>
          </a:p>
        </p:txBody>
      </p:sp>
      <p:pic>
        <p:nvPicPr>
          <p:cNvPr id="24" name="Picture 23" descr="Table&#10;&#10;Description automatically generated">
            <a:extLst>
              <a:ext uri="{FF2B5EF4-FFF2-40B4-BE49-F238E27FC236}">
                <a16:creationId xmlns:a16="http://schemas.microsoft.com/office/drawing/2014/main" id="{84744AE9-0203-5C4E-BD5D-43A1D668F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029" y="514989"/>
            <a:ext cx="6357910" cy="276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7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630</Words>
  <Application>Microsoft Office PowerPoint</Application>
  <PresentationFormat>Widescreen</PresentationFormat>
  <Paragraphs>145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Lato</vt:lpstr>
      <vt:lpstr>Wingdings</vt:lpstr>
      <vt:lpstr>Office Theme</vt:lpstr>
      <vt:lpstr>EARLY WARNING SYSTEM</vt:lpstr>
      <vt:lpstr>TECH WARRIORS</vt:lpstr>
      <vt:lpstr>PROBLEM STATEMENT</vt:lpstr>
      <vt:lpstr> </vt:lpstr>
      <vt:lpstr>TOOLS : Python</vt:lpstr>
      <vt:lpstr>OVERVIEW OF THE PRODUCT</vt:lpstr>
      <vt:lpstr>STEP 1: User Input  </vt:lpstr>
      <vt:lpstr>PowerPoint Presentation</vt:lpstr>
      <vt:lpstr>STEP 3 : Pre-Process Data  </vt:lpstr>
      <vt:lpstr>DATABASE LAYOUT</vt:lpstr>
      <vt:lpstr>PowerPoint Presentation</vt:lpstr>
      <vt:lpstr>PowerPoint Presentation</vt:lpstr>
      <vt:lpstr>Calculated Sales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EARLY WARNING SYSTEM</dc:title>
  <dc:creator>Pranav Patel</dc:creator>
  <cp:lastModifiedBy>Akhilesh Akula</cp:lastModifiedBy>
  <cp:revision>19</cp:revision>
  <dcterms:created xsi:type="dcterms:W3CDTF">2020-11-17T04:23:56Z</dcterms:created>
  <dcterms:modified xsi:type="dcterms:W3CDTF">2020-11-17T17:33:49Z</dcterms:modified>
</cp:coreProperties>
</file>